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58" r:id="rId3"/>
    <p:sldId id="273" r:id="rId4"/>
    <p:sldId id="260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ibjörg Jónsdóttir" userId="67d49888-e7ae-4f38-972e-8219a51b9551" providerId="ADAL" clId="{FF59BEA3-C70A-40FD-AEE5-5D0C7EA58E0E}"/>
    <pc:docChg chg="undo custSel mod addSld delSld modSld sldOrd">
      <pc:chgData name="Ingibjörg Jónsdóttir" userId="67d49888-e7ae-4f38-972e-8219a51b9551" providerId="ADAL" clId="{FF59BEA3-C70A-40FD-AEE5-5D0C7EA58E0E}" dt="2020-11-25T10:18:32.314" v="3306" actId="5793"/>
      <pc:docMkLst>
        <pc:docMk/>
      </pc:docMkLst>
      <pc:sldChg chg="modSp mod">
        <pc:chgData name="Ingibjörg Jónsdóttir" userId="67d49888-e7ae-4f38-972e-8219a51b9551" providerId="ADAL" clId="{FF59BEA3-C70A-40FD-AEE5-5D0C7EA58E0E}" dt="2020-11-23T11:48:56.324" v="3248" actId="5793"/>
        <pc:sldMkLst>
          <pc:docMk/>
          <pc:sldMk cId="1941452528" sldId="258"/>
        </pc:sldMkLst>
        <pc:spChg chg="mod">
          <ac:chgData name="Ingibjörg Jónsdóttir" userId="67d49888-e7ae-4f38-972e-8219a51b9551" providerId="ADAL" clId="{FF59BEA3-C70A-40FD-AEE5-5D0C7EA58E0E}" dt="2020-11-23T11:48:45.637" v="3244" actId="2711"/>
          <ac:spMkLst>
            <pc:docMk/>
            <pc:sldMk cId="1941452528" sldId="258"/>
            <ac:spMk id="2" creationId="{382C7D9E-7E62-4599-9A35-4F8BACF4B270}"/>
          </ac:spMkLst>
        </pc:spChg>
        <pc:spChg chg="mod">
          <ac:chgData name="Ingibjörg Jónsdóttir" userId="67d49888-e7ae-4f38-972e-8219a51b9551" providerId="ADAL" clId="{FF59BEA3-C70A-40FD-AEE5-5D0C7EA58E0E}" dt="2020-11-23T11:48:49.172" v="3245" actId="113"/>
          <ac:spMkLst>
            <pc:docMk/>
            <pc:sldMk cId="1941452528" sldId="258"/>
            <ac:spMk id="3" creationId="{26E11BD6-F523-4CAC-A01F-C1923C858961}"/>
          </ac:spMkLst>
        </pc:spChg>
        <pc:spChg chg="mod">
          <ac:chgData name="Ingibjörg Jónsdóttir" userId="67d49888-e7ae-4f38-972e-8219a51b9551" providerId="ADAL" clId="{FF59BEA3-C70A-40FD-AEE5-5D0C7EA58E0E}" dt="2020-11-23T11:48:56.324" v="3248" actId="5793"/>
          <ac:spMkLst>
            <pc:docMk/>
            <pc:sldMk cId="1941452528" sldId="258"/>
            <ac:spMk id="4" creationId="{9E833BA6-745C-4A4A-AA81-55D1F72DB114}"/>
          </ac:spMkLst>
        </pc:spChg>
      </pc:sldChg>
      <pc:sldChg chg="modSp new del mod">
        <pc:chgData name="Ingibjörg Jónsdóttir" userId="67d49888-e7ae-4f38-972e-8219a51b9551" providerId="ADAL" clId="{FF59BEA3-C70A-40FD-AEE5-5D0C7EA58E0E}" dt="2020-11-23T10:45:04.654" v="42" actId="2696"/>
        <pc:sldMkLst>
          <pc:docMk/>
          <pc:sldMk cId="1009400816" sldId="259"/>
        </pc:sldMkLst>
        <pc:spChg chg="mod">
          <ac:chgData name="Ingibjörg Jónsdóttir" userId="67d49888-e7ae-4f38-972e-8219a51b9551" providerId="ADAL" clId="{FF59BEA3-C70A-40FD-AEE5-5D0C7EA58E0E}" dt="2020-11-23T10:41:45.963" v="35" actId="20577"/>
          <ac:spMkLst>
            <pc:docMk/>
            <pc:sldMk cId="1009400816" sldId="259"/>
            <ac:spMk id="2" creationId="{105C6B52-241A-481D-A226-87C4F3C17720}"/>
          </ac:spMkLst>
        </pc:spChg>
      </pc:sldChg>
      <pc:sldChg chg="addSp delSp modSp mod setBg setClrOvrMap delDesignElem">
        <pc:chgData name="Ingibjörg Jónsdóttir" userId="67d49888-e7ae-4f38-972e-8219a51b9551" providerId="ADAL" clId="{FF59BEA3-C70A-40FD-AEE5-5D0C7EA58E0E}" dt="2020-11-23T11:41:25.683" v="2738" actId="115"/>
        <pc:sldMkLst>
          <pc:docMk/>
          <pc:sldMk cId="1612514633" sldId="260"/>
        </pc:sldMkLst>
        <pc:spChg chg="mod ord">
          <ac:chgData name="Ingibjörg Jónsdóttir" userId="67d49888-e7ae-4f38-972e-8219a51b9551" providerId="ADAL" clId="{FF59BEA3-C70A-40FD-AEE5-5D0C7EA58E0E}" dt="2020-11-23T11:32:20.010" v="2727" actId="14100"/>
          <ac:spMkLst>
            <pc:docMk/>
            <pc:sldMk cId="1612514633" sldId="260"/>
            <ac:spMk id="2" creationId="{9EDB1D71-254A-437D-B996-06523B301B62}"/>
          </ac:spMkLst>
        </pc:spChg>
        <pc:spChg chg="mod ord">
          <ac:chgData name="Ingibjörg Jónsdóttir" userId="67d49888-e7ae-4f38-972e-8219a51b9551" providerId="ADAL" clId="{FF59BEA3-C70A-40FD-AEE5-5D0C7EA58E0E}" dt="2020-11-23T11:41:25.683" v="2738" actId="115"/>
          <ac:spMkLst>
            <pc:docMk/>
            <pc:sldMk cId="1612514633" sldId="260"/>
            <ac:spMk id="3" creationId="{A29CC1F4-024F-4ACB-B107-350184CC8519}"/>
          </ac:spMkLst>
        </pc:spChg>
        <pc:spChg chg="add del mod">
          <ac:chgData name="Ingibjörg Jónsdóttir" userId="67d49888-e7ae-4f38-972e-8219a51b9551" providerId="ADAL" clId="{FF59BEA3-C70A-40FD-AEE5-5D0C7EA58E0E}" dt="2020-11-23T11:32:01.147" v="2720" actId="26606"/>
          <ac:spMkLst>
            <pc:docMk/>
            <pc:sldMk cId="1612514633" sldId="260"/>
            <ac:spMk id="9" creationId="{96DCB36B-6930-457A-97D5-C6395DEB06DE}"/>
          </ac:spMkLst>
        </pc:spChg>
        <pc:spChg chg="add del">
          <ac:chgData name="Ingibjörg Jónsdóttir" userId="67d49888-e7ae-4f38-972e-8219a51b9551" providerId="ADAL" clId="{FF59BEA3-C70A-40FD-AEE5-5D0C7EA58E0E}" dt="2020-11-23T10:59:51.640" v="579" actId="26606"/>
          <ac:spMkLst>
            <pc:docMk/>
            <pc:sldMk cId="1612514633" sldId="260"/>
            <ac:spMk id="14" creationId="{2EEE8F11-3582-44B7-9869-F2D26D7DD9D4}"/>
          </ac:spMkLst>
        </pc:spChg>
        <pc:spChg chg="add del">
          <ac:chgData name="Ingibjörg Jónsdóttir" userId="67d49888-e7ae-4f38-972e-8219a51b9551" providerId="ADAL" clId="{FF59BEA3-C70A-40FD-AEE5-5D0C7EA58E0E}" dt="2020-11-23T10:59:51.640" v="579" actId="26606"/>
          <ac:spMkLst>
            <pc:docMk/>
            <pc:sldMk cId="1612514633" sldId="260"/>
            <ac:spMk id="16" creationId="{2141F1CC-6A53-4BCF-9127-AABB52E2497E}"/>
          </ac:spMkLst>
        </pc:spChg>
        <pc:spChg chg="add del">
          <ac:chgData name="Ingibjörg Jónsdóttir" userId="67d49888-e7ae-4f38-972e-8219a51b9551" providerId="ADAL" clId="{FF59BEA3-C70A-40FD-AEE5-5D0C7EA58E0E}" dt="2020-11-23T10:59:51.640" v="579" actId="26606"/>
          <ac:spMkLst>
            <pc:docMk/>
            <pc:sldMk cId="1612514633" sldId="260"/>
            <ac:spMk id="18" creationId="{561B2B49-7142-4CA8-A929-4671548E6A5A}"/>
          </ac:spMkLst>
        </pc:spChg>
        <pc:spChg chg="add del">
          <ac:chgData name="Ingibjörg Jónsdóttir" userId="67d49888-e7ae-4f38-972e-8219a51b9551" providerId="ADAL" clId="{FF59BEA3-C70A-40FD-AEE5-5D0C7EA58E0E}" dt="2020-11-23T11:32:01.169" v="2721" actId="26606"/>
          <ac:spMkLst>
            <pc:docMk/>
            <pc:sldMk cId="1612514633" sldId="260"/>
            <ac:spMk id="23" creationId="{D2B783EE-0239-4717-BBEA-8C9EAC61C824}"/>
          </ac:spMkLst>
        </pc:spChg>
        <pc:spChg chg="add del">
          <ac:chgData name="Ingibjörg Jónsdóttir" userId="67d49888-e7ae-4f38-972e-8219a51b9551" providerId="ADAL" clId="{FF59BEA3-C70A-40FD-AEE5-5D0C7EA58E0E}" dt="2020-11-23T11:32:01.169" v="2721" actId="26606"/>
          <ac:spMkLst>
            <pc:docMk/>
            <pc:sldMk cId="1612514633" sldId="260"/>
            <ac:spMk id="25" creationId="{A7B99495-F43F-4D80-A44F-2CB4764EB90B}"/>
          </ac:spMkLst>
        </pc:spChg>
        <pc:spChg chg="add del">
          <ac:chgData name="Ingibjörg Jónsdóttir" userId="67d49888-e7ae-4f38-972e-8219a51b9551" providerId="ADAL" clId="{FF59BEA3-C70A-40FD-AEE5-5D0C7EA58E0E}" dt="2020-11-23T11:32:01.169" v="2721" actId="26606"/>
          <ac:spMkLst>
            <pc:docMk/>
            <pc:sldMk cId="1612514633" sldId="260"/>
            <ac:spMk id="27" creationId="{70BEB1E7-2F88-40BC-B73D-42E5B6F80BFC}"/>
          </ac:spMkLst>
        </pc:spChg>
        <pc:spChg chg="add del">
          <ac:chgData name="Ingibjörg Jónsdóttir" userId="67d49888-e7ae-4f38-972e-8219a51b9551" providerId="ADAL" clId="{FF59BEA3-C70A-40FD-AEE5-5D0C7EA58E0E}" dt="2020-11-23T11:31:43" v="2708" actId="26606"/>
          <ac:spMkLst>
            <pc:docMk/>
            <pc:sldMk cId="1612514633" sldId="260"/>
            <ac:spMk id="32" creationId="{DEE5C6BA-FE2A-4C38-8D88-E70C06E54F82}"/>
          </ac:spMkLst>
        </pc:spChg>
        <pc:spChg chg="add del">
          <ac:chgData name="Ingibjörg Jónsdóttir" userId="67d49888-e7ae-4f38-972e-8219a51b9551" providerId="ADAL" clId="{FF59BEA3-C70A-40FD-AEE5-5D0C7EA58E0E}" dt="2020-11-23T11:31:43" v="2708" actId="26606"/>
          <ac:spMkLst>
            <pc:docMk/>
            <pc:sldMk cId="1612514633" sldId="260"/>
            <ac:spMk id="36" creationId="{DE9FA85F-F0FB-4952-A05F-04CC67B18EE5}"/>
          </ac:spMkLst>
        </pc:spChg>
        <pc:spChg chg="add del">
          <ac:chgData name="Ingibjörg Jónsdóttir" userId="67d49888-e7ae-4f38-972e-8219a51b9551" providerId="ADAL" clId="{FF59BEA3-C70A-40FD-AEE5-5D0C7EA58E0E}" dt="2020-11-23T11:31:43" v="2708" actId="26606"/>
          <ac:spMkLst>
            <pc:docMk/>
            <pc:sldMk cId="1612514633" sldId="260"/>
            <ac:spMk id="38" creationId="{FEBD362A-CC27-47D9-8FC3-A5E91BA0760C}"/>
          </ac:spMkLst>
        </pc:spChg>
        <pc:spChg chg="add del">
          <ac:chgData name="Ingibjörg Jónsdóttir" userId="67d49888-e7ae-4f38-972e-8219a51b9551" providerId="ADAL" clId="{FF59BEA3-C70A-40FD-AEE5-5D0C7EA58E0E}" dt="2020-11-23T11:31:44.856" v="2710" actId="26606"/>
          <ac:spMkLst>
            <pc:docMk/>
            <pc:sldMk cId="1612514633" sldId="260"/>
            <ac:spMk id="40" creationId="{82095FCE-EF05-4443-B97A-85DEE3A5CA17}"/>
          </ac:spMkLst>
        </pc:spChg>
        <pc:spChg chg="add del">
          <ac:chgData name="Ingibjörg Jónsdóttir" userId="67d49888-e7ae-4f38-972e-8219a51b9551" providerId="ADAL" clId="{FF59BEA3-C70A-40FD-AEE5-5D0C7EA58E0E}" dt="2020-11-23T11:31:44.856" v="2710" actId="26606"/>
          <ac:spMkLst>
            <pc:docMk/>
            <pc:sldMk cId="1612514633" sldId="260"/>
            <ac:spMk id="41" creationId="{231BF440-39FA-4087-84CC-2EEC0BBDAF29}"/>
          </ac:spMkLst>
        </pc:spChg>
        <pc:spChg chg="add del">
          <ac:chgData name="Ingibjörg Jónsdóttir" userId="67d49888-e7ae-4f38-972e-8219a51b9551" providerId="ADAL" clId="{FF59BEA3-C70A-40FD-AEE5-5D0C7EA58E0E}" dt="2020-11-23T11:31:44.856" v="2710" actId="26606"/>
          <ac:spMkLst>
            <pc:docMk/>
            <pc:sldMk cId="1612514633" sldId="260"/>
            <ac:spMk id="42" creationId="{CA00AE6B-AA30-4CF8-BA6F-339B780AD76C}"/>
          </ac:spMkLst>
        </pc:spChg>
        <pc:spChg chg="add del">
          <ac:chgData name="Ingibjörg Jónsdóttir" userId="67d49888-e7ae-4f38-972e-8219a51b9551" providerId="ADAL" clId="{FF59BEA3-C70A-40FD-AEE5-5D0C7EA58E0E}" dt="2020-11-23T11:31:44.856" v="2710" actId="26606"/>
          <ac:spMkLst>
            <pc:docMk/>
            <pc:sldMk cId="1612514633" sldId="260"/>
            <ac:spMk id="43" creationId="{F04E4CBA-303B-48BD-8451-C2701CB0EEBF}"/>
          </ac:spMkLst>
        </pc:spChg>
        <pc:spChg chg="add del">
          <ac:chgData name="Ingibjörg Jónsdóttir" userId="67d49888-e7ae-4f38-972e-8219a51b9551" providerId="ADAL" clId="{FF59BEA3-C70A-40FD-AEE5-5D0C7EA58E0E}" dt="2020-11-23T11:31:44.856" v="2710" actId="26606"/>
          <ac:spMkLst>
            <pc:docMk/>
            <pc:sldMk cId="1612514633" sldId="260"/>
            <ac:spMk id="44" creationId="{F6CA58B3-AFCC-4A40-9882-50D5080879B0}"/>
          </ac:spMkLst>
        </pc:spChg>
        <pc:spChg chg="add del">
          <ac:chgData name="Ingibjörg Jónsdóttir" userId="67d49888-e7ae-4f38-972e-8219a51b9551" providerId="ADAL" clId="{FF59BEA3-C70A-40FD-AEE5-5D0C7EA58E0E}" dt="2020-11-23T11:31:44.856" v="2710" actId="26606"/>
          <ac:spMkLst>
            <pc:docMk/>
            <pc:sldMk cId="1612514633" sldId="260"/>
            <ac:spMk id="45" creationId="{75C56826-D4E5-42ED-8529-079651CB3005}"/>
          </ac:spMkLst>
        </pc:spChg>
        <pc:spChg chg="add del">
          <ac:chgData name="Ingibjörg Jónsdóttir" userId="67d49888-e7ae-4f38-972e-8219a51b9551" providerId="ADAL" clId="{FF59BEA3-C70A-40FD-AEE5-5D0C7EA58E0E}" dt="2020-11-23T11:31:50.172" v="2712" actId="26606"/>
          <ac:spMkLst>
            <pc:docMk/>
            <pc:sldMk cId="1612514633" sldId="260"/>
            <ac:spMk id="47" creationId="{C2394629-8F96-41DE-9771-A48E7EF3C209}"/>
          </ac:spMkLst>
        </pc:spChg>
        <pc:spChg chg="add del">
          <ac:chgData name="Ingibjörg Jónsdóttir" userId="67d49888-e7ae-4f38-972e-8219a51b9551" providerId="ADAL" clId="{FF59BEA3-C70A-40FD-AEE5-5D0C7EA58E0E}" dt="2020-11-23T11:31:52.725" v="2714" actId="26606"/>
          <ac:spMkLst>
            <pc:docMk/>
            <pc:sldMk cId="1612514633" sldId="260"/>
            <ac:spMk id="49" creationId="{C9B9F33B-F0CC-4410-85D0-1B957DF4351C}"/>
          </ac:spMkLst>
        </pc:spChg>
        <pc:spChg chg="add del">
          <ac:chgData name="Ingibjörg Jónsdóttir" userId="67d49888-e7ae-4f38-972e-8219a51b9551" providerId="ADAL" clId="{FF59BEA3-C70A-40FD-AEE5-5D0C7EA58E0E}" dt="2020-11-23T11:31:52.725" v="2714" actId="26606"/>
          <ac:spMkLst>
            <pc:docMk/>
            <pc:sldMk cId="1612514633" sldId="260"/>
            <ac:spMk id="50" creationId="{55CB1B7E-4B0B-4E99-9560-9667270DA7A6}"/>
          </ac:spMkLst>
        </pc:spChg>
        <pc:spChg chg="add del">
          <ac:chgData name="Ingibjörg Jónsdóttir" userId="67d49888-e7ae-4f38-972e-8219a51b9551" providerId="ADAL" clId="{FF59BEA3-C70A-40FD-AEE5-5D0C7EA58E0E}" dt="2020-11-23T11:31:52.725" v="2714" actId="26606"/>
          <ac:spMkLst>
            <pc:docMk/>
            <pc:sldMk cId="1612514633" sldId="260"/>
            <ac:spMk id="51" creationId="{C924DBCE-E731-4B22-8181-A39C1D86276C}"/>
          </ac:spMkLst>
        </pc:spChg>
        <pc:spChg chg="add del">
          <ac:chgData name="Ingibjörg Jónsdóttir" userId="67d49888-e7ae-4f38-972e-8219a51b9551" providerId="ADAL" clId="{FF59BEA3-C70A-40FD-AEE5-5D0C7EA58E0E}" dt="2020-11-23T11:31:52.725" v="2714" actId="26606"/>
          <ac:spMkLst>
            <pc:docMk/>
            <pc:sldMk cId="1612514633" sldId="260"/>
            <ac:spMk id="52" creationId="{196DE3D2-178D-4017-842D-87C88CE92E13}"/>
          </ac:spMkLst>
        </pc:spChg>
        <pc:spChg chg="add del">
          <ac:chgData name="Ingibjörg Jónsdóttir" userId="67d49888-e7ae-4f38-972e-8219a51b9551" providerId="ADAL" clId="{FF59BEA3-C70A-40FD-AEE5-5D0C7EA58E0E}" dt="2020-11-23T11:31:52.725" v="2714" actId="26606"/>
          <ac:spMkLst>
            <pc:docMk/>
            <pc:sldMk cId="1612514633" sldId="260"/>
            <ac:spMk id="54" creationId="{034ACCCC-54D4-4F78-9B85-4A34FEBAA995}"/>
          </ac:spMkLst>
        </pc:spChg>
        <pc:spChg chg="add del">
          <ac:chgData name="Ingibjörg Jónsdóttir" userId="67d49888-e7ae-4f38-972e-8219a51b9551" providerId="ADAL" clId="{FF59BEA3-C70A-40FD-AEE5-5D0C7EA58E0E}" dt="2020-11-23T11:31:52.725" v="2714" actId="26606"/>
          <ac:spMkLst>
            <pc:docMk/>
            <pc:sldMk cId="1612514633" sldId="260"/>
            <ac:spMk id="55" creationId="{72413CFE-8B8A-45C9-B7BA-CF49986D4818}"/>
          </ac:spMkLst>
        </pc:spChg>
        <pc:spChg chg="add del">
          <ac:chgData name="Ingibjörg Jónsdóttir" userId="67d49888-e7ae-4f38-972e-8219a51b9551" providerId="ADAL" clId="{FF59BEA3-C70A-40FD-AEE5-5D0C7EA58E0E}" dt="2020-11-23T11:31:56.185" v="2716" actId="26606"/>
          <ac:spMkLst>
            <pc:docMk/>
            <pc:sldMk cId="1612514633" sldId="260"/>
            <ac:spMk id="57" creationId="{D2B783EE-0239-4717-BBEA-8C9EAC61C824}"/>
          </ac:spMkLst>
        </pc:spChg>
        <pc:spChg chg="add del">
          <ac:chgData name="Ingibjörg Jónsdóttir" userId="67d49888-e7ae-4f38-972e-8219a51b9551" providerId="ADAL" clId="{FF59BEA3-C70A-40FD-AEE5-5D0C7EA58E0E}" dt="2020-11-23T11:31:56.185" v="2716" actId="26606"/>
          <ac:spMkLst>
            <pc:docMk/>
            <pc:sldMk cId="1612514633" sldId="260"/>
            <ac:spMk id="58" creationId="{A7B99495-F43F-4D80-A44F-2CB4764EB90B}"/>
          </ac:spMkLst>
        </pc:spChg>
        <pc:spChg chg="add del">
          <ac:chgData name="Ingibjörg Jónsdóttir" userId="67d49888-e7ae-4f38-972e-8219a51b9551" providerId="ADAL" clId="{FF59BEA3-C70A-40FD-AEE5-5D0C7EA58E0E}" dt="2020-11-23T11:31:56.185" v="2716" actId="26606"/>
          <ac:spMkLst>
            <pc:docMk/>
            <pc:sldMk cId="1612514633" sldId="260"/>
            <ac:spMk id="59" creationId="{70BEB1E7-2F88-40BC-B73D-42E5B6F80BFC}"/>
          </ac:spMkLst>
        </pc:spChg>
        <pc:spChg chg="add del">
          <ac:chgData name="Ingibjörg Jónsdóttir" userId="67d49888-e7ae-4f38-972e-8219a51b9551" providerId="ADAL" clId="{FF59BEA3-C70A-40FD-AEE5-5D0C7EA58E0E}" dt="2020-11-23T11:31:59.643" v="2718" actId="26606"/>
          <ac:spMkLst>
            <pc:docMk/>
            <pc:sldMk cId="1612514633" sldId="260"/>
            <ac:spMk id="62" creationId="{1B2AF202-99CD-4D7D-B75F-9C9E5FCB35DC}"/>
          </ac:spMkLst>
        </pc:spChg>
        <pc:spChg chg="add del">
          <ac:chgData name="Ingibjörg Jónsdóttir" userId="67d49888-e7ae-4f38-972e-8219a51b9551" providerId="ADAL" clId="{FF59BEA3-C70A-40FD-AEE5-5D0C7EA58E0E}" dt="2020-11-23T11:31:59.643" v="2718" actId="26606"/>
          <ac:spMkLst>
            <pc:docMk/>
            <pc:sldMk cId="1612514633" sldId="260"/>
            <ac:spMk id="63" creationId="{E7D0293F-4714-4ED3-9B3D-2009BAD30541}"/>
          </ac:spMkLst>
        </pc:spChg>
        <pc:spChg chg="add del">
          <ac:chgData name="Ingibjörg Jónsdóttir" userId="67d49888-e7ae-4f38-972e-8219a51b9551" providerId="ADAL" clId="{FF59BEA3-C70A-40FD-AEE5-5D0C7EA58E0E}" dt="2020-11-23T11:32:01.147" v="2720" actId="26606"/>
          <ac:spMkLst>
            <pc:docMk/>
            <pc:sldMk cId="1612514633" sldId="260"/>
            <ac:spMk id="65" creationId="{63AB00AE-4340-440F-82E1-9F69D1D5519F}"/>
          </ac:spMkLst>
        </pc:spChg>
        <pc:spChg chg="add">
          <ac:chgData name="Ingibjörg Jónsdóttir" userId="67d49888-e7ae-4f38-972e-8219a51b9551" providerId="ADAL" clId="{FF59BEA3-C70A-40FD-AEE5-5D0C7EA58E0E}" dt="2020-11-23T11:32:01.169" v="2721" actId="26606"/>
          <ac:spMkLst>
            <pc:docMk/>
            <pc:sldMk cId="1612514633" sldId="260"/>
            <ac:spMk id="68" creationId="{020C988C-FAAD-4B22-8BA7-6B5DEFD8D167}"/>
          </ac:spMkLst>
        </pc:spChg>
        <pc:spChg chg="add">
          <ac:chgData name="Ingibjörg Jónsdóttir" userId="67d49888-e7ae-4f38-972e-8219a51b9551" providerId="ADAL" clId="{FF59BEA3-C70A-40FD-AEE5-5D0C7EA58E0E}" dt="2020-11-23T11:32:01.169" v="2721" actId="26606"/>
          <ac:spMkLst>
            <pc:docMk/>
            <pc:sldMk cId="1612514633" sldId="260"/>
            <ac:spMk id="69" creationId="{A7B99495-F43F-4D80-A44F-2CB4764EB90B}"/>
          </ac:spMkLst>
        </pc:spChg>
        <pc:spChg chg="add">
          <ac:chgData name="Ingibjörg Jónsdóttir" userId="67d49888-e7ae-4f38-972e-8219a51b9551" providerId="ADAL" clId="{FF59BEA3-C70A-40FD-AEE5-5D0C7EA58E0E}" dt="2020-11-23T11:32:01.169" v="2721" actId="26606"/>
          <ac:spMkLst>
            <pc:docMk/>
            <pc:sldMk cId="1612514633" sldId="260"/>
            <ac:spMk id="70" creationId="{70BEB1E7-2F88-40BC-B73D-42E5B6F80BFC}"/>
          </ac:spMkLst>
        </pc:spChg>
        <pc:picChg chg="mod ord">
          <ac:chgData name="Ingibjörg Jónsdóttir" userId="67d49888-e7ae-4f38-972e-8219a51b9551" providerId="ADAL" clId="{FF59BEA3-C70A-40FD-AEE5-5D0C7EA58E0E}" dt="2020-11-23T11:32:15.995" v="2726" actId="1076"/>
          <ac:picMkLst>
            <pc:docMk/>
            <pc:sldMk cId="1612514633" sldId="260"/>
            <ac:picMk id="5" creationId="{C024EAD2-918C-4AD2-9E91-A45A3C69234D}"/>
          </ac:picMkLst>
        </pc:picChg>
        <pc:picChg chg="add del mod">
          <ac:chgData name="Ingibjörg Jónsdóttir" userId="67d49888-e7ae-4f38-972e-8219a51b9551" providerId="ADAL" clId="{FF59BEA3-C70A-40FD-AEE5-5D0C7EA58E0E}" dt="2020-11-23T10:56:56.706" v="556" actId="478"/>
          <ac:picMkLst>
            <pc:docMk/>
            <pc:sldMk cId="1612514633" sldId="260"/>
            <ac:picMk id="6" creationId="{6579BF63-9424-4F06-B788-FAF05123B965}"/>
          </ac:picMkLst>
        </pc:picChg>
        <pc:picChg chg="add del mod ord">
          <ac:chgData name="Ingibjörg Jónsdóttir" userId="67d49888-e7ae-4f38-972e-8219a51b9551" providerId="ADAL" clId="{FF59BEA3-C70A-40FD-AEE5-5D0C7EA58E0E}" dt="2020-11-23T11:32:01.169" v="2721" actId="26606"/>
          <ac:picMkLst>
            <pc:docMk/>
            <pc:sldMk cId="1612514633" sldId="260"/>
            <ac:picMk id="8" creationId="{2BE41188-1F39-4569-89A3-A201DE39891C}"/>
          </ac:picMkLst>
        </pc:picChg>
        <pc:picChg chg="add del">
          <ac:chgData name="Ingibjörg Jónsdóttir" userId="67d49888-e7ae-4f38-972e-8219a51b9551" providerId="ADAL" clId="{FF59BEA3-C70A-40FD-AEE5-5D0C7EA58E0E}" dt="2020-11-23T11:31:43" v="2708" actId="26606"/>
          <ac:picMkLst>
            <pc:docMk/>
            <pc:sldMk cId="1612514633" sldId="260"/>
            <ac:picMk id="34" creationId="{53E66F28-0926-4CFB-BDAB-646CAB184CB0}"/>
          </ac:picMkLst>
        </pc:picChg>
        <pc:picChg chg="add del">
          <ac:chgData name="Ingibjörg Jónsdóttir" userId="67d49888-e7ae-4f38-972e-8219a51b9551" providerId="ADAL" clId="{FF59BEA3-C70A-40FD-AEE5-5D0C7EA58E0E}" dt="2020-11-23T11:32:01.147" v="2720" actId="26606"/>
          <ac:picMkLst>
            <pc:docMk/>
            <pc:sldMk cId="1612514633" sldId="260"/>
            <ac:picMk id="66" creationId="{22901FED-4FC9-4ED5-8123-C98BCD1616BA}"/>
          </ac:picMkLst>
        </pc:picChg>
        <pc:cxnChg chg="add del">
          <ac:chgData name="Ingibjörg Jónsdóttir" userId="67d49888-e7ae-4f38-972e-8219a51b9551" providerId="ADAL" clId="{FF59BEA3-C70A-40FD-AEE5-5D0C7EA58E0E}" dt="2020-11-23T11:31:52.725" v="2714" actId="26606"/>
          <ac:cxnSpMkLst>
            <pc:docMk/>
            <pc:sldMk cId="1612514633" sldId="260"/>
            <ac:cxnSpMk id="53" creationId="{43621FD4-D14D-45D5-9A57-9A2DE5EA59C0}"/>
          </ac:cxnSpMkLst>
        </pc:cxnChg>
        <pc:cxnChg chg="add del">
          <ac:chgData name="Ingibjörg Jónsdóttir" userId="67d49888-e7ae-4f38-972e-8219a51b9551" providerId="ADAL" clId="{FF59BEA3-C70A-40FD-AEE5-5D0C7EA58E0E}" dt="2020-11-23T11:31:59.643" v="2718" actId="26606"/>
          <ac:cxnSpMkLst>
            <pc:docMk/>
            <pc:sldMk cId="1612514633" sldId="260"/>
            <ac:cxnSpMk id="61" creationId="{0EDAB602-A0DB-4325-8907-4F988F911003}"/>
          </ac:cxnSpMkLst>
        </pc:cxnChg>
      </pc:sldChg>
      <pc:sldChg chg="addSp delSp modSp add mod setBg setClrOvrMap delDesignElem">
        <pc:chgData name="Ingibjörg Jónsdóttir" userId="67d49888-e7ae-4f38-972e-8219a51b9551" providerId="ADAL" clId="{FF59BEA3-C70A-40FD-AEE5-5D0C7EA58E0E}" dt="2020-11-23T10:59:46.408" v="578" actId="26606"/>
        <pc:sldMkLst>
          <pc:docMk/>
          <pc:sldMk cId="166961764" sldId="273"/>
        </pc:sldMkLst>
        <pc:spChg chg="mod">
          <ac:chgData name="Ingibjörg Jónsdóttir" userId="67d49888-e7ae-4f38-972e-8219a51b9551" providerId="ADAL" clId="{FF59BEA3-C70A-40FD-AEE5-5D0C7EA58E0E}" dt="2020-11-23T10:59:46.408" v="578" actId="26606"/>
          <ac:spMkLst>
            <pc:docMk/>
            <pc:sldMk cId="166961764" sldId="273"/>
            <ac:spMk id="2" creationId="{9EDB1D71-254A-437D-B996-06523B301B62}"/>
          </ac:spMkLst>
        </pc:spChg>
        <pc:spChg chg="mod">
          <ac:chgData name="Ingibjörg Jónsdóttir" userId="67d49888-e7ae-4f38-972e-8219a51b9551" providerId="ADAL" clId="{FF59BEA3-C70A-40FD-AEE5-5D0C7EA58E0E}" dt="2020-11-23T10:59:46.408" v="578" actId="26606"/>
          <ac:spMkLst>
            <pc:docMk/>
            <pc:sldMk cId="166961764" sldId="273"/>
            <ac:spMk id="3" creationId="{A29CC1F4-024F-4ACB-B107-350184CC8519}"/>
          </ac:spMkLst>
        </pc:spChg>
        <pc:spChg chg="mod ord">
          <ac:chgData name="Ingibjörg Jónsdóttir" userId="67d49888-e7ae-4f38-972e-8219a51b9551" providerId="ADAL" clId="{FF59BEA3-C70A-40FD-AEE5-5D0C7EA58E0E}" dt="2020-11-23T10:58:48.820" v="563" actId="26606"/>
          <ac:spMkLst>
            <pc:docMk/>
            <pc:sldMk cId="166961764" sldId="273"/>
            <ac:spMk id="6" creationId="{C4DB5ADB-E75B-4AAC-A874-3EE1ED307C43}"/>
          </ac:spMkLst>
        </pc:spChg>
        <pc:spChg chg="add del">
          <ac:chgData name="Ingibjörg Jónsdóttir" userId="67d49888-e7ae-4f38-972e-8219a51b9551" providerId="ADAL" clId="{FF59BEA3-C70A-40FD-AEE5-5D0C7EA58E0E}" dt="2020-11-23T10:58:48.804" v="562" actId="26606"/>
          <ac:spMkLst>
            <pc:docMk/>
            <pc:sldMk cId="166961764" sldId="273"/>
            <ac:spMk id="12" creationId="{D2B783EE-0239-4717-BBEA-8C9EAC61C824}"/>
          </ac:spMkLst>
        </pc:spChg>
        <pc:spChg chg="add del">
          <ac:chgData name="Ingibjörg Jónsdóttir" userId="67d49888-e7ae-4f38-972e-8219a51b9551" providerId="ADAL" clId="{FF59BEA3-C70A-40FD-AEE5-5D0C7EA58E0E}" dt="2020-11-23T10:58:48.804" v="562" actId="26606"/>
          <ac:spMkLst>
            <pc:docMk/>
            <pc:sldMk cId="166961764" sldId="273"/>
            <ac:spMk id="14" creationId="{A7B99495-F43F-4D80-A44F-2CB4764EB90B}"/>
          </ac:spMkLst>
        </pc:spChg>
        <pc:spChg chg="add del">
          <ac:chgData name="Ingibjörg Jónsdóttir" userId="67d49888-e7ae-4f38-972e-8219a51b9551" providerId="ADAL" clId="{FF59BEA3-C70A-40FD-AEE5-5D0C7EA58E0E}" dt="2020-11-23T10:58:48.804" v="562" actId="26606"/>
          <ac:spMkLst>
            <pc:docMk/>
            <pc:sldMk cId="166961764" sldId="273"/>
            <ac:spMk id="16" creationId="{70BEB1E7-2F88-40BC-B73D-42E5B6F80BFC}"/>
          </ac:spMkLst>
        </pc:spChg>
        <pc:spChg chg="add del">
          <ac:chgData name="Ingibjörg Jónsdóttir" userId="67d49888-e7ae-4f38-972e-8219a51b9551" providerId="ADAL" clId="{FF59BEA3-C70A-40FD-AEE5-5D0C7EA58E0E}" dt="2020-11-23T10:59:46.408" v="578" actId="26606"/>
          <ac:spMkLst>
            <pc:docMk/>
            <pc:sldMk cId="166961764" sldId="273"/>
            <ac:spMk id="18" creationId="{B5809B1F-0726-44C0-B0A1-7FCE2A129E20}"/>
          </ac:spMkLst>
        </pc:spChg>
        <pc:spChg chg="add del">
          <ac:chgData name="Ingibjörg Jónsdóttir" userId="67d49888-e7ae-4f38-972e-8219a51b9551" providerId="ADAL" clId="{FF59BEA3-C70A-40FD-AEE5-5D0C7EA58E0E}" dt="2020-11-23T10:59:46.408" v="578" actId="26606"/>
          <ac:spMkLst>
            <pc:docMk/>
            <pc:sldMk cId="166961764" sldId="273"/>
            <ac:spMk id="19" creationId="{26EE9A0B-C601-4E3F-8541-29CA20DE1186}"/>
          </ac:spMkLst>
        </pc:spChg>
        <pc:spChg chg="add">
          <ac:chgData name="Ingibjörg Jónsdóttir" userId="67d49888-e7ae-4f38-972e-8219a51b9551" providerId="ADAL" clId="{FF59BEA3-C70A-40FD-AEE5-5D0C7EA58E0E}" dt="2020-11-23T10:59:46.408" v="578" actId="26606"/>
          <ac:spMkLst>
            <pc:docMk/>
            <pc:sldMk cId="166961764" sldId="273"/>
            <ac:spMk id="24" creationId="{D2B783EE-0239-4717-BBEA-8C9EAC61C824}"/>
          </ac:spMkLst>
        </pc:spChg>
        <pc:spChg chg="add">
          <ac:chgData name="Ingibjörg Jónsdóttir" userId="67d49888-e7ae-4f38-972e-8219a51b9551" providerId="ADAL" clId="{FF59BEA3-C70A-40FD-AEE5-5D0C7EA58E0E}" dt="2020-11-23T10:59:46.408" v="578" actId="26606"/>
          <ac:spMkLst>
            <pc:docMk/>
            <pc:sldMk cId="166961764" sldId="273"/>
            <ac:spMk id="26" creationId="{A7B99495-F43F-4D80-A44F-2CB4764EB90B}"/>
          </ac:spMkLst>
        </pc:spChg>
        <pc:spChg chg="add">
          <ac:chgData name="Ingibjörg Jónsdóttir" userId="67d49888-e7ae-4f38-972e-8219a51b9551" providerId="ADAL" clId="{FF59BEA3-C70A-40FD-AEE5-5D0C7EA58E0E}" dt="2020-11-23T10:59:46.408" v="578" actId="26606"/>
          <ac:spMkLst>
            <pc:docMk/>
            <pc:sldMk cId="166961764" sldId="273"/>
            <ac:spMk id="28" creationId="{70BEB1E7-2F88-40BC-B73D-42E5B6F80BFC}"/>
          </ac:spMkLst>
        </pc:spChg>
        <pc:spChg chg="del">
          <ac:chgData name="Ingibjörg Jónsdóttir" userId="67d49888-e7ae-4f38-972e-8219a51b9551" providerId="ADAL" clId="{FF59BEA3-C70A-40FD-AEE5-5D0C7EA58E0E}" dt="2020-11-23T10:44:59.511" v="41"/>
          <ac:spMkLst>
            <pc:docMk/>
            <pc:sldMk cId="166961764" sldId="273"/>
            <ac:spMk id="116" creationId="{B05E4F47-B148-49E0-B472-BBF149315524}"/>
          </ac:spMkLst>
        </pc:spChg>
        <pc:spChg chg="del">
          <ac:chgData name="Ingibjörg Jónsdóttir" userId="67d49888-e7ae-4f38-972e-8219a51b9551" providerId="ADAL" clId="{FF59BEA3-C70A-40FD-AEE5-5D0C7EA58E0E}" dt="2020-11-23T10:44:59.511" v="41"/>
          <ac:spMkLst>
            <pc:docMk/>
            <pc:sldMk cId="166961764" sldId="273"/>
            <ac:spMk id="118" creationId="{684BF3E1-C321-4F38-85CF-FEBBEEC15E2D}"/>
          </ac:spMkLst>
        </pc:spChg>
        <pc:picChg chg="mod ord">
          <ac:chgData name="Ingibjörg Jónsdóttir" userId="67d49888-e7ae-4f38-972e-8219a51b9551" providerId="ADAL" clId="{FF59BEA3-C70A-40FD-AEE5-5D0C7EA58E0E}" dt="2020-11-23T10:59:46.408" v="578" actId="26606"/>
          <ac:picMkLst>
            <pc:docMk/>
            <pc:sldMk cId="166961764" sldId="273"/>
            <ac:picMk id="5" creationId="{199F56FF-F393-4670-8E41-147D971D7ECB}"/>
          </ac:picMkLst>
        </pc:picChg>
        <pc:picChg chg="add mod">
          <ac:chgData name="Ingibjörg Jónsdóttir" userId="67d49888-e7ae-4f38-972e-8219a51b9551" providerId="ADAL" clId="{FF59BEA3-C70A-40FD-AEE5-5D0C7EA58E0E}" dt="2020-11-23T10:59:46.408" v="578" actId="26606"/>
          <ac:picMkLst>
            <pc:docMk/>
            <pc:sldMk cId="166961764" sldId="273"/>
            <ac:picMk id="7" creationId="{9171C76E-FA5C-4D87-B60D-1F1AEEB287DA}"/>
          </ac:picMkLst>
        </pc:picChg>
        <pc:picChg chg="del">
          <ac:chgData name="Ingibjörg Jónsdóttir" userId="67d49888-e7ae-4f38-972e-8219a51b9551" providerId="ADAL" clId="{FF59BEA3-C70A-40FD-AEE5-5D0C7EA58E0E}" dt="2020-11-23T10:44:59.511" v="41"/>
          <ac:picMkLst>
            <pc:docMk/>
            <pc:sldMk cId="166961764" sldId="273"/>
            <ac:picMk id="117" creationId="{7A2CE8EB-F719-4F84-9E91-F538438CAC76}"/>
          </ac:picMkLst>
        </pc:picChg>
      </pc:sldChg>
      <pc:sldChg chg="delSp modSp add mod ord setBg delDesignElem">
        <pc:chgData name="Ingibjörg Jónsdóttir" userId="67d49888-e7ae-4f38-972e-8219a51b9551" providerId="ADAL" clId="{FF59BEA3-C70A-40FD-AEE5-5D0C7EA58E0E}" dt="2020-11-25T10:18:32.314" v="3306" actId="5793"/>
        <pc:sldMkLst>
          <pc:docMk/>
          <pc:sldMk cId="1767998491" sldId="277"/>
        </pc:sldMkLst>
        <pc:spChg chg="mod">
          <ac:chgData name="Ingibjörg Jónsdóttir" userId="67d49888-e7ae-4f38-972e-8219a51b9551" providerId="ADAL" clId="{FF59BEA3-C70A-40FD-AEE5-5D0C7EA58E0E}" dt="2020-11-25T10:18:32.314" v="3306" actId="5793"/>
          <ac:spMkLst>
            <pc:docMk/>
            <pc:sldMk cId="1767998491" sldId="277"/>
            <ac:spMk id="2" creationId="{9EDB1D71-254A-437D-B996-06523B301B62}"/>
          </ac:spMkLst>
        </pc:spChg>
        <pc:spChg chg="del">
          <ac:chgData name="Ingibjörg Jónsdóttir" userId="67d49888-e7ae-4f38-972e-8219a51b9551" providerId="ADAL" clId="{FF59BEA3-C70A-40FD-AEE5-5D0C7EA58E0E}" dt="2020-11-23T10:43:26.958" v="37"/>
          <ac:spMkLst>
            <pc:docMk/>
            <pc:sldMk cId="1767998491" sldId="277"/>
            <ac:spMk id="51" creationId="{4B56CC07-3AFD-4C79-AFB2-0428FBBD79D1}"/>
          </ac:spMkLst>
        </pc:spChg>
        <pc:spChg chg="del">
          <ac:chgData name="Ingibjörg Jónsdóttir" userId="67d49888-e7ae-4f38-972e-8219a51b9551" providerId="ADAL" clId="{FF59BEA3-C70A-40FD-AEE5-5D0C7EA58E0E}" dt="2020-11-23T10:43:26.958" v="37"/>
          <ac:spMkLst>
            <pc:docMk/>
            <pc:sldMk cId="1767998491" sldId="277"/>
            <ac:spMk id="52" creationId="{4037C1C0-FADA-40C7-B923-037899A24F09}"/>
          </ac:spMkLst>
        </pc:spChg>
      </pc:sldChg>
      <pc:sldChg chg="addSp delSp modSp new mod modClrScheme chgLayout">
        <pc:chgData name="Ingibjörg Jónsdóttir" userId="67d49888-e7ae-4f38-972e-8219a51b9551" providerId="ADAL" clId="{FF59BEA3-C70A-40FD-AEE5-5D0C7EA58E0E}" dt="2020-11-23T11:48:29.449" v="3243" actId="2711"/>
        <pc:sldMkLst>
          <pc:docMk/>
          <pc:sldMk cId="967764" sldId="278"/>
        </pc:sldMkLst>
        <pc:spChg chg="mod ord">
          <ac:chgData name="Ingibjörg Jónsdóttir" userId="67d49888-e7ae-4f38-972e-8219a51b9551" providerId="ADAL" clId="{FF59BEA3-C70A-40FD-AEE5-5D0C7EA58E0E}" dt="2020-11-23T11:48:29.449" v="3243" actId="2711"/>
          <ac:spMkLst>
            <pc:docMk/>
            <pc:sldMk cId="967764" sldId="278"/>
            <ac:spMk id="2" creationId="{B95A7801-867F-4098-A754-621734D8DEAB}"/>
          </ac:spMkLst>
        </pc:spChg>
        <pc:spChg chg="mod ord">
          <ac:chgData name="Ingibjörg Jónsdóttir" userId="67d49888-e7ae-4f38-972e-8219a51b9551" providerId="ADAL" clId="{FF59BEA3-C70A-40FD-AEE5-5D0C7EA58E0E}" dt="2020-11-23T11:10:33.994" v="1087" actId="700"/>
          <ac:spMkLst>
            <pc:docMk/>
            <pc:sldMk cId="967764" sldId="278"/>
            <ac:spMk id="3" creationId="{AEDA0041-C222-43D3-BA31-ED568AE06ED5}"/>
          </ac:spMkLst>
        </pc:spChg>
        <pc:spChg chg="add mod ord">
          <ac:chgData name="Ingibjörg Jónsdóttir" userId="67d49888-e7ae-4f38-972e-8219a51b9551" providerId="ADAL" clId="{FF59BEA3-C70A-40FD-AEE5-5D0C7EA58E0E}" dt="2020-11-23T11:10:33.994" v="1087" actId="700"/>
          <ac:spMkLst>
            <pc:docMk/>
            <pc:sldMk cId="967764" sldId="278"/>
            <ac:spMk id="4" creationId="{DA6D790E-463A-44DB-9997-4A1D8D603004}"/>
          </ac:spMkLst>
        </pc:spChg>
        <pc:spChg chg="add del mod">
          <ac:chgData name="Ingibjörg Jónsdóttir" userId="67d49888-e7ae-4f38-972e-8219a51b9551" providerId="ADAL" clId="{FF59BEA3-C70A-40FD-AEE5-5D0C7EA58E0E}" dt="2020-11-23T11:07:16.776" v="1052" actId="478"/>
          <ac:spMkLst>
            <pc:docMk/>
            <pc:sldMk cId="967764" sldId="278"/>
            <ac:spMk id="7" creationId="{14B26DED-232A-47EE-8702-8521FBEAFCB8}"/>
          </ac:spMkLst>
        </pc:spChg>
        <pc:spChg chg="add del mod">
          <ac:chgData name="Ingibjörg Jónsdóttir" userId="67d49888-e7ae-4f38-972e-8219a51b9551" providerId="ADAL" clId="{FF59BEA3-C70A-40FD-AEE5-5D0C7EA58E0E}" dt="2020-11-23T11:09:05.502" v="1077" actId="478"/>
          <ac:spMkLst>
            <pc:docMk/>
            <pc:sldMk cId="967764" sldId="278"/>
            <ac:spMk id="10" creationId="{7A65B7D2-A5D6-4302-B4FF-9DC76B90FEEC}"/>
          </ac:spMkLst>
        </pc:spChg>
        <pc:picChg chg="add mod">
          <ac:chgData name="Ingibjörg Jónsdóttir" userId="67d49888-e7ae-4f38-972e-8219a51b9551" providerId="ADAL" clId="{FF59BEA3-C70A-40FD-AEE5-5D0C7EA58E0E}" dt="2020-11-23T11:08:10.281" v="1069" actId="1076"/>
          <ac:picMkLst>
            <pc:docMk/>
            <pc:sldMk cId="967764" sldId="278"/>
            <ac:picMk id="6" creationId="{2FE032EC-4EEA-4A5D-A258-FDD67F1D9BE3}"/>
          </ac:picMkLst>
        </pc:picChg>
        <pc:picChg chg="add mod">
          <ac:chgData name="Ingibjörg Jónsdóttir" userId="67d49888-e7ae-4f38-972e-8219a51b9551" providerId="ADAL" clId="{FF59BEA3-C70A-40FD-AEE5-5D0C7EA58E0E}" dt="2020-11-23T11:08:45.883" v="1073" actId="1076"/>
          <ac:picMkLst>
            <pc:docMk/>
            <pc:sldMk cId="967764" sldId="278"/>
            <ac:picMk id="9" creationId="{BFDC42BA-B74A-4D48-9A52-B7DDFA10AD50}"/>
          </ac:picMkLst>
        </pc:picChg>
      </pc:sldChg>
      <pc:sldChg chg="addSp delSp modSp new mod setBg modClrScheme chgLayout">
        <pc:chgData name="Ingibjörg Jónsdóttir" userId="67d49888-e7ae-4f38-972e-8219a51b9551" providerId="ADAL" clId="{FF59BEA3-C70A-40FD-AEE5-5D0C7EA58E0E}" dt="2020-11-23T11:42:38.970" v="2782" actId="115"/>
        <pc:sldMkLst>
          <pc:docMk/>
          <pc:sldMk cId="1324167356" sldId="279"/>
        </pc:sldMkLst>
        <pc:spChg chg="del mod ord">
          <ac:chgData name="Ingibjörg Jónsdóttir" userId="67d49888-e7ae-4f38-972e-8219a51b9551" providerId="ADAL" clId="{FF59BEA3-C70A-40FD-AEE5-5D0C7EA58E0E}" dt="2020-11-23T11:10:18.356" v="1085" actId="700"/>
          <ac:spMkLst>
            <pc:docMk/>
            <pc:sldMk cId="1324167356" sldId="279"/>
            <ac:spMk id="2" creationId="{CBA878BC-AD7A-49A5-BC4B-7A2F0211B977}"/>
          </ac:spMkLst>
        </pc:spChg>
        <pc:spChg chg="del mod ord">
          <ac:chgData name="Ingibjörg Jónsdóttir" userId="67d49888-e7ae-4f38-972e-8219a51b9551" providerId="ADAL" clId="{FF59BEA3-C70A-40FD-AEE5-5D0C7EA58E0E}" dt="2020-11-23T11:10:18.356" v="1085" actId="700"/>
          <ac:spMkLst>
            <pc:docMk/>
            <pc:sldMk cId="1324167356" sldId="279"/>
            <ac:spMk id="3" creationId="{ACF077B0-C65E-42C4-A7AA-DB4EF0BDBA6D}"/>
          </ac:spMkLst>
        </pc:spChg>
        <pc:spChg chg="del">
          <ac:chgData name="Ingibjörg Jónsdóttir" userId="67d49888-e7ae-4f38-972e-8219a51b9551" providerId="ADAL" clId="{FF59BEA3-C70A-40FD-AEE5-5D0C7EA58E0E}" dt="2020-11-23T11:10:18.356" v="1085" actId="700"/>
          <ac:spMkLst>
            <pc:docMk/>
            <pc:sldMk cId="1324167356" sldId="279"/>
            <ac:spMk id="4" creationId="{BDAB7228-DE08-4481-B443-D9BC35FC19FF}"/>
          </ac:spMkLst>
        </pc:spChg>
        <pc:spChg chg="add mod ord">
          <ac:chgData name="Ingibjörg Jónsdóttir" userId="67d49888-e7ae-4f38-972e-8219a51b9551" providerId="ADAL" clId="{FF59BEA3-C70A-40FD-AEE5-5D0C7EA58E0E}" dt="2020-11-23T11:15:59.777" v="1505" actId="26606"/>
          <ac:spMkLst>
            <pc:docMk/>
            <pc:sldMk cId="1324167356" sldId="279"/>
            <ac:spMk id="5" creationId="{A444FE96-85B4-4AB0-BF15-E9145499CDBC}"/>
          </ac:spMkLst>
        </pc:spChg>
        <pc:spChg chg="add mod ord">
          <ac:chgData name="Ingibjörg Jónsdóttir" userId="67d49888-e7ae-4f38-972e-8219a51b9551" providerId="ADAL" clId="{FF59BEA3-C70A-40FD-AEE5-5D0C7EA58E0E}" dt="2020-11-23T11:42:38.970" v="2782" actId="115"/>
          <ac:spMkLst>
            <pc:docMk/>
            <pc:sldMk cId="1324167356" sldId="279"/>
            <ac:spMk id="6" creationId="{AB1AEC38-B71A-4C6A-9A79-365504E931C0}"/>
          </ac:spMkLst>
        </pc:spChg>
        <pc:spChg chg="add mod">
          <ac:chgData name="Ingibjörg Jónsdóttir" userId="67d49888-e7ae-4f38-972e-8219a51b9551" providerId="ADAL" clId="{FF59BEA3-C70A-40FD-AEE5-5D0C7EA58E0E}" dt="2020-11-23T11:15:59.777" v="1505" actId="26606"/>
          <ac:spMkLst>
            <pc:docMk/>
            <pc:sldMk cId="1324167356" sldId="279"/>
            <ac:spMk id="11" creationId="{9ADEF790-BCCA-4EC2-89BC-F87614C7ED17}"/>
          </ac:spMkLst>
        </pc:spChg>
        <pc:spChg chg="add">
          <ac:chgData name="Ingibjörg Jónsdóttir" userId="67d49888-e7ae-4f38-972e-8219a51b9551" providerId="ADAL" clId="{FF59BEA3-C70A-40FD-AEE5-5D0C7EA58E0E}" dt="2020-11-23T11:15:59.777" v="1505" actId="26606"/>
          <ac:spMkLst>
            <pc:docMk/>
            <pc:sldMk cId="1324167356" sldId="279"/>
            <ac:spMk id="16" creationId="{D2B783EE-0239-4717-BBEA-8C9EAC61C824}"/>
          </ac:spMkLst>
        </pc:spChg>
        <pc:spChg chg="add">
          <ac:chgData name="Ingibjörg Jónsdóttir" userId="67d49888-e7ae-4f38-972e-8219a51b9551" providerId="ADAL" clId="{FF59BEA3-C70A-40FD-AEE5-5D0C7EA58E0E}" dt="2020-11-23T11:15:59.777" v="1505" actId="26606"/>
          <ac:spMkLst>
            <pc:docMk/>
            <pc:sldMk cId="1324167356" sldId="279"/>
            <ac:spMk id="18" creationId="{A7B99495-F43F-4D80-A44F-2CB4764EB90B}"/>
          </ac:spMkLst>
        </pc:spChg>
        <pc:spChg chg="add">
          <ac:chgData name="Ingibjörg Jónsdóttir" userId="67d49888-e7ae-4f38-972e-8219a51b9551" providerId="ADAL" clId="{FF59BEA3-C70A-40FD-AEE5-5D0C7EA58E0E}" dt="2020-11-23T11:15:59.777" v="1505" actId="26606"/>
          <ac:spMkLst>
            <pc:docMk/>
            <pc:sldMk cId="1324167356" sldId="279"/>
            <ac:spMk id="20" creationId="{70BEB1E7-2F88-40BC-B73D-42E5B6F80BFC}"/>
          </ac:spMkLst>
        </pc:spChg>
        <pc:picChg chg="add mod ord">
          <ac:chgData name="Ingibjörg Jónsdóttir" userId="67d49888-e7ae-4f38-972e-8219a51b9551" providerId="ADAL" clId="{FF59BEA3-C70A-40FD-AEE5-5D0C7EA58E0E}" dt="2020-11-23T11:15:59.777" v="1505" actId="26606"/>
          <ac:picMkLst>
            <pc:docMk/>
            <pc:sldMk cId="1324167356" sldId="279"/>
            <ac:picMk id="8" creationId="{7391B490-C39E-41C3-8AB5-2D0452FC704F}"/>
          </ac:picMkLst>
        </pc:picChg>
        <pc:picChg chg="add mod">
          <ac:chgData name="Ingibjörg Jónsdóttir" userId="67d49888-e7ae-4f38-972e-8219a51b9551" providerId="ADAL" clId="{FF59BEA3-C70A-40FD-AEE5-5D0C7EA58E0E}" dt="2020-11-23T11:15:59.777" v="1505" actId="26606"/>
          <ac:picMkLst>
            <pc:docMk/>
            <pc:sldMk cId="1324167356" sldId="279"/>
            <ac:picMk id="10" creationId="{5281FF1F-B677-494A-8991-9DFF6440F8F6}"/>
          </ac:picMkLst>
        </pc:picChg>
      </pc:sldChg>
      <pc:sldChg chg="addSp delSp modSp new mod setBg">
        <pc:chgData name="Ingibjörg Jónsdóttir" userId="67d49888-e7ae-4f38-972e-8219a51b9551" providerId="ADAL" clId="{FF59BEA3-C70A-40FD-AEE5-5D0C7EA58E0E}" dt="2020-11-23T11:45:55.387" v="3132" actId="115"/>
        <pc:sldMkLst>
          <pc:docMk/>
          <pc:sldMk cId="3104847363" sldId="280"/>
        </pc:sldMkLst>
        <pc:spChg chg="mod">
          <ac:chgData name="Ingibjörg Jónsdóttir" userId="67d49888-e7ae-4f38-972e-8219a51b9551" providerId="ADAL" clId="{FF59BEA3-C70A-40FD-AEE5-5D0C7EA58E0E}" dt="2020-11-23T11:43:06.210" v="2784" actId="14100"/>
          <ac:spMkLst>
            <pc:docMk/>
            <pc:sldMk cId="3104847363" sldId="280"/>
            <ac:spMk id="2" creationId="{0DD6A38F-3A90-49D3-9EBA-C0F985772FB8}"/>
          </ac:spMkLst>
        </pc:spChg>
        <pc:spChg chg="mod ord">
          <ac:chgData name="Ingibjörg Jónsdóttir" userId="67d49888-e7ae-4f38-972e-8219a51b9551" providerId="ADAL" clId="{FF59BEA3-C70A-40FD-AEE5-5D0C7EA58E0E}" dt="2020-11-23T11:45:55.387" v="3132" actId="115"/>
          <ac:spMkLst>
            <pc:docMk/>
            <pc:sldMk cId="3104847363" sldId="280"/>
            <ac:spMk id="3" creationId="{07139917-5362-4608-BB0D-D44B74D9AD66}"/>
          </ac:spMkLst>
        </pc:spChg>
        <pc:spChg chg="add mod ord">
          <ac:chgData name="Ingibjörg Jónsdóttir" userId="67d49888-e7ae-4f38-972e-8219a51b9551" providerId="ADAL" clId="{FF59BEA3-C70A-40FD-AEE5-5D0C7EA58E0E}" dt="2020-11-23T11:21:39.977" v="1941" actId="26606"/>
          <ac:spMkLst>
            <pc:docMk/>
            <pc:sldMk cId="3104847363" sldId="280"/>
            <ac:spMk id="6" creationId="{4B816B39-895B-45D4-A4C8-74D2D8045CEA}"/>
          </ac:spMkLst>
        </pc:spChg>
        <pc:spChg chg="add del mod">
          <ac:chgData name="Ingibjörg Jónsdóttir" userId="67d49888-e7ae-4f38-972e-8219a51b9551" providerId="ADAL" clId="{FF59BEA3-C70A-40FD-AEE5-5D0C7EA58E0E}" dt="2020-11-23T11:21:28.187" v="1938" actId="478"/>
          <ac:spMkLst>
            <pc:docMk/>
            <pc:sldMk cId="3104847363" sldId="280"/>
            <ac:spMk id="9" creationId="{D49505B4-DCFE-485A-A96E-8A5706461621}"/>
          </ac:spMkLst>
        </pc:spChg>
        <pc:spChg chg="add del">
          <ac:chgData name="Ingibjörg Jónsdóttir" userId="67d49888-e7ae-4f38-972e-8219a51b9551" providerId="ADAL" clId="{FF59BEA3-C70A-40FD-AEE5-5D0C7EA58E0E}" dt="2020-11-23T11:20:36.836" v="1927" actId="26606"/>
          <ac:spMkLst>
            <pc:docMk/>
            <pc:sldMk cId="3104847363" sldId="280"/>
            <ac:spMk id="14" creationId="{21516CB1-E8C8-4751-B6A6-46B2D1E72A61}"/>
          </ac:spMkLst>
        </pc:spChg>
        <pc:spChg chg="add del">
          <ac:chgData name="Ingibjörg Jónsdóttir" userId="67d49888-e7ae-4f38-972e-8219a51b9551" providerId="ADAL" clId="{FF59BEA3-C70A-40FD-AEE5-5D0C7EA58E0E}" dt="2020-11-23T11:20:36.836" v="1927" actId="26606"/>
          <ac:spMkLst>
            <pc:docMk/>
            <pc:sldMk cId="3104847363" sldId="280"/>
            <ac:spMk id="16" creationId="{90C0C0D1-E79A-41FF-8322-256F6DD1499B}"/>
          </ac:spMkLst>
        </pc:spChg>
        <pc:spChg chg="add del">
          <ac:chgData name="Ingibjörg Jónsdóttir" userId="67d49888-e7ae-4f38-972e-8219a51b9551" providerId="ADAL" clId="{FF59BEA3-C70A-40FD-AEE5-5D0C7EA58E0E}" dt="2020-11-23T11:20:36.836" v="1927" actId="26606"/>
          <ac:spMkLst>
            <pc:docMk/>
            <pc:sldMk cId="3104847363" sldId="280"/>
            <ac:spMk id="18" creationId="{395FA420-5595-49D1-9D5F-79EC43B55574}"/>
          </ac:spMkLst>
        </pc:spChg>
        <pc:spChg chg="add del">
          <ac:chgData name="Ingibjörg Jónsdóttir" userId="67d49888-e7ae-4f38-972e-8219a51b9551" providerId="ADAL" clId="{FF59BEA3-C70A-40FD-AEE5-5D0C7EA58E0E}" dt="2020-11-23T11:20:50.888" v="1929" actId="26606"/>
          <ac:spMkLst>
            <pc:docMk/>
            <pc:sldMk cId="3104847363" sldId="280"/>
            <ac:spMk id="20" creationId="{D2B783EE-0239-4717-BBEA-8C9EAC61C824}"/>
          </ac:spMkLst>
        </pc:spChg>
        <pc:spChg chg="add del">
          <ac:chgData name="Ingibjörg Jónsdóttir" userId="67d49888-e7ae-4f38-972e-8219a51b9551" providerId="ADAL" clId="{FF59BEA3-C70A-40FD-AEE5-5D0C7EA58E0E}" dt="2020-11-23T11:20:50.888" v="1929" actId="26606"/>
          <ac:spMkLst>
            <pc:docMk/>
            <pc:sldMk cId="3104847363" sldId="280"/>
            <ac:spMk id="21" creationId="{A7B99495-F43F-4D80-A44F-2CB4764EB90B}"/>
          </ac:spMkLst>
        </pc:spChg>
        <pc:spChg chg="add del">
          <ac:chgData name="Ingibjörg Jónsdóttir" userId="67d49888-e7ae-4f38-972e-8219a51b9551" providerId="ADAL" clId="{FF59BEA3-C70A-40FD-AEE5-5D0C7EA58E0E}" dt="2020-11-23T11:20:50.888" v="1929" actId="26606"/>
          <ac:spMkLst>
            <pc:docMk/>
            <pc:sldMk cId="3104847363" sldId="280"/>
            <ac:spMk id="22" creationId="{70BEB1E7-2F88-40BC-B73D-42E5B6F80BFC}"/>
          </ac:spMkLst>
        </pc:spChg>
        <pc:spChg chg="add del">
          <ac:chgData name="Ingibjörg Jónsdóttir" userId="67d49888-e7ae-4f38-972e-8219a51b9551" providerId="ADAL" clId="{FF59BEA3-C70A-40FD-AEE5-5D0C7EA58E0E}" dt="2020-11-23T11:21:00.337" v="1931" actId="26606"/>
          <ac:spMkLst>
            <pc:docMk/>
            <pc:sldMk cId="3104847363" sldId="280"/>
            <ac:spMk id="24" creationId="{0F646DF8-223D-47DD-95B1-F2654229E56C}"/>
          </ac:spMkLst>
        </pc:spChg>
        <pc:spChg chg="add del">
          <ac:chgData name="Ingibjörg Jónsdóttir" userId="67d49888-e7ae-4f38-972e-8219a51b9551" providerId="ADAL" clId="{FF59BEA3-C70A-40FD-AEE5-5D0C7EA58E0E}" dt="2020-11-23T11:21:00.337" v="1931" actId="26606"/>
          <ac:spMkLst>
            <pc:docMk/>
            <pc:sldMk cId="3104847363" sldId="280"/>
            <ac:spMk id="25" creationId="{231598CC-E9D8-46F1-A31D-21527BFD635F}"/>
          </ac:spMkLst>
        </pc:spChg>
        <pc:spChg chg="add del">
          <ac:chgData name="Ingibjörg Jónsdóttir" userId="67d49888-e7ae-4f38-972e-8219a51b9551" providerId="ADAL" clId="{FF59BEA3-C70A-40FD-AEE5-5D0C7EA58E0E}" dt="2020-11-23T11:21:00.337" v="1931" actId="26606"/>
          <ac:spMkLst>
            <pc:docMk/>
            <pc:sldMk cId="3104847363" sldId="280"/>
            <ac:spMk id="26" creationId="{4D3DC50D-CA0F-48F9-B17E-20D8669AA4E0}"/>
          </ac:spMkLst>
        </pc:spChg>
        <pc:spChg chg="add del">
          <ac:chgData name="Ingibjörg Jónsdóttir" userId="67d49888-e7ae-4f38-972e-8219a51b9551" providerId="ADAL" clId="{FF59BEA3-C70A-40FD-AEE5-5D0C7EA58E0E}" dt="2020-11-23T11:21:00.337" v="1931" actId="26606"/>
          <ac:spMkLst>
            <pc:docMk/>
            <pc:sldMk cId="3104847363" sldId="280"/>
            <ac:spMk id="27" creationId="{CB147A70-DC29-4DDF-A34C-2B82C6E2295E}"/>
          </ac:spMkLst>
        </pc:spChg>
        <pc:spChg chg="add del">
          <ac:chgData name="Ingibjörg Jónsdóttir" userId="67d49888-e7ae-4f38-972e-8219a51b9551" providerId="ADAL" clId="{FF59BEA3-C70A-40FD-AEE5-5D0C7EA58E0E}" dt="2020-11-23T11:21:00.337" v="1931" actId="26606"/>
          <ac:spMkLst>
            <pc:docMk/>
            <pc:sldMk cId="3104847363" sldId="280"/>
            <ac:spMk id="28" creationId="{3B438362-1E1E-4C62-A99E-4134CB16366C}"/>
          </ac:spMkLst>
        </pc:spChg>
        <pc:spChg chg="add del">
          <ac:chgData name="Ingibjörg Jónsdóttir" userId="67d49888-e7ae-4f38-972e-8219a51b9551" providerId="ADAL" clId="{FF59BEA3-C70A-40FD-AEE5-5D0C7EA58E0E}" dt="2020-11-23T11:21:00.337" v="1931" actId="26606"/>
          <ac:spMkLst>
            <pc:docMk/>
            <pc:sldMk cId="3104847363" sldId="280"/>
            <ac:spMk id="29" creationId="{6C077334-5571-4B83-A83E-4CCCFA7B5E8A}"/>
          </ac:spMkLst>
        </pc:spChg>
        <pc:spChg chg="add del">
          <ac:chgData name="Ingibjörg Jónsdóttir" userId="67d49888-e7ae-4f38-972e-8219a51b9551" providerId="ADAL" clId="{FF59BEA3-C70A-40FD-AEE5-5D0C7EA58E0E}" dt="2020-11-23T11:21:05.148" v="1933" actId="26606"/>
          <ac:spMkLst>
            <pc:docMk/>
            <pc:sldMk cId="3104847363" sldId="280"/>
            <ac:spMk id="32" creationId="{2B566528-1B12-4246-9431-5C2D7D081168}"/>
          </ac:spMkLst>
        </pc:spChg>
        <pc:spChg chg="add del">
          <ac:chgData name="Ingibjörg Jónsdóttir" userId="67d49888-e7ae-4f38-972e-8219a51b9551" providerId="ADAL" clId="{FF59BEA3-C70A-40FD-AEE5-5D0C7EA58E0E}" dt="2020-11-23T11:21:17.160" v="1935" actId="26606"/>
          <ac:spMkLst>
            <pc:docMk/>
            <pc:sldMk cId="3104847363" sldId="280"/>
            <ac:spMk id="39" creationId="{020C988C-FAAD-4B22-8BA7-6B5DEFD8D167}"/>
          </ac:spMkLst>
        </pc:spChg>
        <pc:spChg chg="add del">
          <ac:chgData name="Ingibjörg Jónsdóttir" userId="67d49888-e7ae-4f38-972e-8219a51b9551" providerId="ADAL" clId="{FF59BEA3-C70A-40FD-AEE5-5D0C7EA58E0E}" dt="2020-11-23T11:21:17.160" v="1935" actId="26606"/>
          <ac:spMkLst>
            <pc:docMk/>
            <pc:sldMk cId="3104847363" sldId="280"/>
            <ac:spMk id="40" creationId="{A7B99495-F43F-4D80-A44F-2CB4764EB90B}"/>
          </ac:spMkLst>
        </pc:spChg>
        <pc:spChg chg="add del">
          <ac:chgData name="Ingibjörg Jónsdóttir" userId="67d49888-e7ae-4f38-972e-8219a51b9551" providerId="ADAL" clId="{FF59BEA3-C70A-40FD-AEE5-5D0C7EA58E0E}" dt="2020-11-23T11:21:17.160" v="1935" actId="26606"/>
          <ac:spMkLst>
            <pc:docMk/>
            <pc:sldMk cId="3104847363" sldId="280"/>
            <ac:spMk id="41" creationId="{70BEB1E7-2F88-40BC-B73D-42E5B6F80BFC}"/>
          </ac:spMkLst>
        </pc:spChg>
        <pc:spChg chg="add del">
          <ac:chgData name="Ingibjörg Jónsdóttir" userId="67d49888-e7ae-4f38-972e-8219a51b9551" providerId="ADAL" clId="{FF59BEA3-C70A-40FD-AEE5-5D0C7EA58E0E}" dt="2020-11-23T11:21:39.977" v="1941" actId="26606"/>
          <ac:spMkLst>
            <pc:docMk/>
            <pc:sldMk cId="3104847363" sldId="280"/>
            <ac:spMk id="46" creationId="{D2B783EE-0239-4717-BBEA-8C9EAC61C824}"/>
          </ac:spMkLst>
        </pc:spChg>
        <pc:spChg chg="add del">
          <ac:chgData name="Ingibjörg Jónsdóttir" userId="67d49888-e7ae-4f38-972e-8219a51b9551" providerId="ADAL" clId="{FF59BEA3-C70A-40FD-AEE5-5D0C7EA58E0E}" dt="2020-11-23T11:21:39.977" v="1941" actId="26606"/>
          <ac:spMkLst>
            <pc:docMk/>
            <pc:sldMk cId="3104847363" sldId="280"/>
            <ac:spMk id="48" creationId="{A7B99495-F43F-4D80-A44F-2CB4764EB90B}"/>
          </ac:spMkLst>
        </pc:spChg>
        <pc:spChg chg="add del">
          <ac:chgData name="Ingibjörg Jónsdóttir" userId="67d49888-e7ae-4f38-972e-8219a51b9551" providerId="ADAL" clId="{FF59BEA3-C70A-40FD-AEE5-5D0C7EA58E0E}" dt="2020-11-23T11:21:39.977" v="1941" actId="26606"/>
          <ac:spMkLst>
            <pc:docMk/>
            <pc:sldMk cId="3104847363" sldId="280"/>
            <ac:spMk id="50" creationId="{70BEB1E7-2F88-40BC-B73D-42E5B6F80BFC}"/>
          </ac:spMkLst>
        </pc:spChg>
        <pc:spChg chg="add del">
          <ac:chgData name="Ingibjörg Jónsdóttir" userId="67d49888-e7ae-4f38-972e-8219a51b9551" providerId="ADAL" clId="{FF59BEA3-C70A-40FD-AEE5-5D0C7EA58E0E}" dt="2020-11-23T11:21:39.967" v="1940" actId="26606"/>
          <ac:spMkLst>
            <pc:docMk/>
            <pc:sldMk cId="3104847363" sldId="280"/>
            <ac:spMk id="55" creationId="{0D7B6173-1D58-48E2-83CF-37350F315F75}"/>
          </ac:spMkLst>
        </pc:spChg>
        <pc:spChg chg="add del">
          <ac:chgData name="Ingibjörg Jónsdóttir" userId="67d49888-e7ae-4f38-972e-8219a51b9551" providerId="ADAL" clId="{FF59BEA3-C70A-40FD-AEE5-5D0C7EA58E0E}" dt="2020-11-23T11:21:39.967" v="1940" actId="26606"/>
          <ac:spMkLst>
            <pc:docMk/>
            <pc:sldMk cId="3104847363" sldId="280"/>
            <ac:spMk id="57" creationId="{7803386D-8EC0-490A-9296-FAFCF1ADA274}"/>
          </ac:spMkLst>
        </pc:spChg>
        <pc:spChg chg="add del">
          <ac:chgData name="Ingibjörg Jónsdóttir" userId="67d49888-e7ae-4f38-972e-8219a51b9551" providerId="ADAL" clId="{FF59BEA3-C70A-40FD-AEE5-5D0C7EA58E0E}" dt="2020-11-23T11:21:39.967" v="1940" actId="26606"/>
          <ac:spMkLst>
            <pc:docMk/>
            <pc:sldMk cId="3104847363" sldId="280"/>
            <ac:spMk id="61" creationId="{D87C4F29-0DC4-4901-A2FD-7C88889E6035}"/>
          </ac:spMkLst>
        </pc:spChg>
        <pc:spChg chg="add del">
          <ac:chgData name="Ingibjörg Jónsdóttir" userId="67d49888-e7ae-4f38-972e-8219a51b9551" providerId="ADAL" clId="{FF59BEA3-C70A-40FD-AEE5-5D0C7EA58E0E}" dt="2020-11-23T11:21:39.967" v="1940" actId="26606"/>
          <ac:spMkLst>
            <pc:docMk/>
            <pc:sldMk cId="3104847363" sldId="280"/>
            <ac:spMk id="63" creationId="{E6A781BA-2341-444F-811D-870633C4FB0B}"/>
          </ac:spMkLst>
        </pc:spChg>
        <pc:spChg chg="add">
          <ac:chgData name="Ingibjörg Jónsdóttir" userId="67d49888-e7ae-4f38-972e-8219a51b9551" providerId="ADAL" clId="{FF59BEA3-C70A-40FD-AEE5-5D0C7EA58E0E}" dt="2020-11-23T11:21:39.977" v="1941" actId="26606"/>
          <ac:spMkLst>
            <pc:docMk/>
            <pc:sldMk cId="3104847363" sldId="280"/>
            <ac:spMk id="65" creationId="{D2B783EE-0239-4717-BBEA-8C9EAC61C824}"/>
          </ac:spMkLst>
        </pc:spChg>
        <pc:spChg chg="add">
          <ac:chgData name="Ingibjörg Jónsdóttir" userId="67d49888-e7ae-4f38-972e-8219a51b9551" providerId="ADAL" clId="{FF59BEA3-C70A-40FD-AEE5-5D0C7EA58E0E}" dt="2020-11-23T11:21:39.977" v="1941" actId="26606"/>
          <ac:spMkLst>
            <pc:docMk/>
            <pc:sldMk cId="3104847363" sldId="280"/>
            <ac:spMk id="66" creationId="{A7B99495-F43F-4D80-A44F-2CB4764EB90B}"/>
          </ac:spMkLst>
        </pc:spChg>
        <pc:spChg chg="add">
          <ac:chgData name="Ingibjörg Jónsdóttir" userId="67d49888-e7ae-4f38-972e-8219a51b9551" providerId="ADAL" clId="{FF59BEA3-C70A-40FD-AEE5-5D0C7EA58E0E}" dt="2020-11-23T11:21:39.977" v="1941" actId="26606"/>
          <ac:spMkLst>
            <pc:docMk/>
            <pc:sldMk cId="3104847363" sldId="280"/>
            <ac:spMk id="67" creationId="{70BEB1E7-2F88-40BC-B73D-42E5B6F80BFC}"/>
          </ac:spMkLst>
        </pc:spChg>
        <pc:grpChg chg="add del">
          <ac:chgData name="Ingibjörg Jónsdóttir" userId="67d49888-e7ae-4f38-972e-8219a51b9551" providerId="ADAL" clId="{FF59BEA3-C70A-40FD-AEE5-5D0C7EA58E0E}" dt="2020-11-23T11:21:05.148" v="1933" actId="26606"/>
          <ac:grpSpMkLst>
            <pc:docMk/>
            <pc:sldMk cId="3104847363" sldId="280"/>
            <ac:grpSpMk id="33" creationId="{5995D10D-E9C9-47DB-AE7E-801FEF38F5C9}"/>
          </ac:grpSpMkLst>
        </pc:grpChg>
        <pc:grpChg chg="add del">
          <ac:chgData name="Ingibjörg Jónsdóttir" userId="67d49888-e7ae-4f38-972e-8219a51b9551" providerId="ADAL" clId="{FF59BEA3-C70A-40FD-AEE5-5D0C7EA58E0E}" dt="2020-11-23T11:21:05.148" v="1933" actId="26606"/>
          <ac:grpSpMkLst>
            <pc:docMk/>
            <pc:sldMk cId="3104847363" sldId="280"/>
            <ac:grpSpMk id="35" creationId="{828A5161-06F1-46CF-8AD7-844680A59E13}"/>
          </ac:grpSpMkLst>
        </pc:grpChg>
        <pc:picChg chg="add mod ord">
          <ac:chgData name="Ingibjörg Jónsdóttir" userId="67d49888-e7ae-4f38-972e-8219a51b9551" providerId="ADAL" clId="{FF59BEA3-C70A-40FD-AEE5-5D0C7EA58E0E}" dt="2020-11-23T11:21:39.977" v="1941" actId="26606"/>
          <ac:picMkLst>
            <pc:docMk/>
            <pc:sldMk cId="3104847363" sldId="280"/>
            <ac:picMk id="5" creationId="{6ED9DBF6-D09A-4CC0-BEDA-27A8F4E0D42A}"/>
          </ac:picMkLst>
        </pc:picChg>
        <pc:picChg chg="add mod ord">
          <ac:chgData name="Ingibjörg Jónsdóttir" userId="67d49888-e7ae-4f38-972e-8219a51b9551" providerId="ADAL" clId="{FF59BEA3-C70A-40FD-AEE5-5D0C7EA58E0E}" dt="2020-11-23T11:21:45.754" v="1943" actId="1076"/>
          <ac:picMkLst>
            <pc:docMk/>
            <pc:sldMk cId="3104847363" sldId="280"/>
            <ac:picMk id="8" creationId="{D79489F3-2809-489D-97AE-C01A008CF3A2}"/>
          </ac:picMkLst>
        </pc:picChg>
        <pc:picChg chg="add del">
          <ac:chgData name="Ingibjörg Jónsdóttir" userId="67d49888-e7ae-4f38-972e-8219a51b9551" providerId="ADAL" clId="{FF59BEA3-C70A-40FD-AEE5-5D0C7EA58E0E}" dt="2020-11-23T11:21:39.967" v="1940" actId="26606"/>
          <ac:picMkLst>
            <pc:docMk/>
            <pc:sldMk cId="3104847363" sldId="280"/>
            <ac:picMk id="59" creationId="{C4720EDA-E218-43A9-8817-08F09F4DB6CA}"/>
          </ac:picMkLst>
        </pc:picChg>
        <pc:cxnChg chg="add del">
          <ac:chgData name="Ingibjörg Jónsdóttir" userId="67d49888-e7ae-4f38-972e-8219a51b9551" providerId="ADAL" clId="{FF59BEA3-C70A-40FD-AEE5-5D0C7EA58E0E}" dt="2020-11-23T11:21:00.337" v="1931" actId="26606"/>
          <ac:cxnSpMkLst>
            <pc:docMk/>
            <pc:sldMk cId="3104847363" sldId="280"/>
            <ac:cxnSpMk id="30" creationId="{2F61ABFD-DE05-41FD-A6B7-6D40196C1570}"/>
          </ac:cxnSpMkLst>
        </pc:cxnChg>
      </pc:sldChg>
      <pc:sldChg chg="addSp delSp modSp new mod setBg setClrOvrMap">
        <pc:chgData name="Ingibjörg Jónsdóttir" userId="67d49888-e7ae-4f38-972e-8219a51b9551" providerId="ADAL" clId="{FF59BEA3-C70A-40FD-AEE5-5D0C7EA58E0E}" dt="2020-11-23T11:48:17.388" v="3240" actId="122"/>
        <pc:sldMkLst>
          <pc:docMk/>
          <pc:sldMk cId="916107350" sldId="281"/>
        </pc:sldMkLst>
        <pc:spChg chg="del mod">
          <ac:chgData name="Ingibjörg Jónsdóttir" userId="67d49888-e7ae-4f38-972e-8219a51b9551" providerId="ADAL" clId="{FF59BEA3-C70A-40FD-AEE5-5D0C7EA58E0E}" dt="2020-11-23T11:47:55.558" v="3236" actId="478"/>
          <ac:spMkLst>
            <pc:docMk/>
            <pc:sldMk cId="916107350" sldId="281"/>
            <ac:spMk id="2" creationId="{E8CC24E8-C25F-46E2-9E34-0D56257092CB}"/>
          </ac:spMkLst>
        </pc:spChg>
        <pc:spChg chg="mod ord">
          <ac:chgData name="Ingibjörg Jónsdóttir" userId="67d49888-e7ae-4f38-972e-8219a51b9551" providerId="ADAL" clId="{FF59BEA3-C70A-40FD-AEE5-5D0C7EA58E0E}" dt="2020-11-23T11:48:17.388" v="3240" actId="122"/>
          <ac:spMkLst>
            <pc:docMk/>
            <pc:sldMk cId="916107350" sldId="281"/>
            <ac:spMk id="3" creationId="{25A76093-9BF8-464E-A1B6-1A9BD742EC0B}"/>
          </ac:spMkLst>
        </pc:spChg>
        <pc:spChg chg="add mod">
          <ac:chgData name="Ingibjörg Jónsdóttir" userId="67d49888-e7ae-4f38-972e-8219a51b9551" providerId="ADAL" clId="{FF59BEA3-C70A-40FD-AEE5-5D0C7EA58E0E}" dt="2020-11-23T11:47:46.373" v="3235" actId="26606"/>
          <ac:spMkLst>
            <pc:docMk/>
            <pc:sldMk cId="916107350" sldId="281"/>
            <ac:spMk id="6" creationId="{0FD4CEA2-C44C-4193-B6A5-BBBDCE4EF873}"/>
          </ac:spMkLst>
        </pc:spChg>
        <pc:spChg chg="add del">
          <ac:chgData name="Ingibjörg Jónsdóttir" userId="67d49888-e7ae-4f38-972e-8219a51b9551" providerId="ADAL" clId="{FF59BEA3-C70A-40FD-AEE5-5D0C7EA58E0E}" dt="2020-11-23T11:47:34.150" v="3226" actId="26606"/>
          <ac:spMkLst>
            <pc:docMk/>
            <pc:sldMk cId="916107350" sldId="281"/>
            <ac:spMk id="11" creationId="{DB304A14-32D0-4873-B914-423ED7B8DAFD}"/>
          </ac:spMkLst>
        </pc:spChg>
        <pc:spChg chg="add del">
          <ac:chgData name="Ingibjörg Jónsdóttir" userId="67d49888-e7ae-4f38-972e-8219a51b9551" providerId="ADAL" clId="{FF59BEA3-C70A-40FD-AEE5-5D0C7EA58E0E}" dt="2020-11-23T11:47:34.150" v="3226" actId="26606"/>
          <ac:spMkLst>
            <pc:docMk/>
            <pc:sldMk cId="916107350" sldId="281"/>
            <ac:spMk id="13" creationId="{1D460C86-854F-4FB3-ABC2-E823D8FEB9DB}"/>
          </ac:spMkLst>
        </pc:spChg>
        <pc:spChg chg="add del">
          <ac:chgData name="Ingibjörg Jónsdóttir" userId="67d49888-e7ae-4f38-972e-8219a51b9551" providerId="ADAL" clId="{FF59BEA3-C70A-40FD-AEE5-5D0C7EA58E0E}" dt="2020-11-23T11:47:34.150" v="3226" actId="26606"/>
          <ac:spMkLst>
            <pc:docMk/>
            <pc:sldMk cId="916107350" sldId="281"/>
            <ac:spMk id="15" creationId="{BB48116A-278A-4CC5-89D3-9DE8E8FF1245}"/>
          </ac:spMkLst>
        </pc:spChg>
        <pc:spChg chg="add del">
          <ac:chgData name="Ingibjörg Jónsdóttir" userId="67d49888-e7ae-4f38-972e-8219a51b9551" providerId="ADAL" clId="{FF59BEA3-C70A-40FD-AEE5-5D0C7EA58E0E}" dt="2020-11-23T11:47:35.562" v="3228" actId="26606"/>
          <ac:spMkLst>
            <pc:docMk/>
            <pc:sldMk cId="916107350" sldId="281"/>
            <ac:spMk id="17" creationId="{4F7EBAE4-9945-4473-9E34-B2C66EA0F03D}"/>
          </ac:spMkLst>
        </pc:spChg>
        <pc:spChg chg="add del">
          <ac:chgData name="Ingibjörg Jónsdóttir" userId="67d49888-e7ae-4f38-972e-8219a51b9551" providerId="ADAL" clId="{FF59BEA3-C70A-40FD-AEE5-5D0C7EA58E0E}" dt="2020-11-23T11:47:35.562" v="3228" actId="26606"/>
          <ac:spMkLst>
            <pc:docMk/>
            <pc:sldMk cId="916107350" sldId="281"/>
            <ac:spMk id="18" creationId="{70BEB1E7-2F88-40BC-B73D-42E5B6F80BFC}"/>
          </ac:spMkLst>
        </pc:spChg>
        <pc:spChg chg="add del">
          <ac:chgData name="Ingibjörg Jónsdóttir" userId="67d49888-e7ae-4f38-972e-8219a51b9551" providerId="ADAL" clId="{FF59BEA3-C70A-40FD-AEE5-5D0C7EA58E0E}" dt="2020-11-23T11:47:35.562" v="3228" actId="26606"/>
          <ac:spMkLst>
            <pc:docMk/>
            <pc:sldMk cId="916107350" sldId="281"/>
            <ac:spMk id="19" creationId="{A7B99495-F43F-4D80-A44F-2CB4764EB90B}"/>
          </ac:spMkLst>
        </pc:spChg>
        <pc:spChg chg="add del">
          <ac:chgData name="Ingibjörg Jónsdóttir" userId="67d49888-e7ae-4f38-972e-8219a51b9551" providerId="ADAL" clId="{FF59BEA3-C70A-40FD-AEE5-5D0C7EA58E0E}" dt="2020-11-23T11:47:39.234" v="3230" actId="26606"/>
          <ac:spMkLst>
            <pc:docMk/>
            <pc:sldMk cId="916107350" sldId="281"/>
            <ac:spMk id="21" creationId="{357DD0D3-F869-46D0-944C-6EC60E19E351}"/>
          </ac:spMkLst>
        </pc:spChg>
        <pc:spChg chg="add del">
          <ac:chgData name="Ingibjörg Jónsdóttir" userId="67d49888-e7ae-4f38-972e-8219a51b9551" providerId="ADAL" clId="{FF59BEA3-C70A-40FD-AEE5-5D0C7EA58E0E}" dt="2020-11-23T11:47:42.725" v="3232" actId="26606"/>
          <ac:spMkLst>
            <pc:docMk/>
            <pc:sldMk cId="916107350" sldId="281"/>
            <ac:spMk id="23" creationId="{3AFE8227-C443-417B-BA91-520EB1EF4559}"/>
          </ac:spMkLst>
        </pc:spChg>
        <pc:spChg chg="add del">
          <ac:chgData name="Ingibjörg Jónsdóttir" userId="67d49888-e7ae-4f38-972e-8219a51b9551" providerId="ADAL" clId="{FF59BEA3-C70A-40FD-AEE5-5D0C7EA58E0E}" dt="2020-11-23T11:47:42.725" v="3232" actId="26606"/>
          <ac:spMkLst>
            <pc:docMk/>
            <pc:sldMk cId="916107350" sldId="281"/>
            <ac:spMk id="24" creationId="{907741FC-B544-4A6E-B831-6789D042333D}"/>
          </ac:spMkLst>
        </pc:spChg>
        <pc:spChg chg="add del">
          <ac:chgData name="Ingibjörg Jónsdóttir" userId="67d49888-e7ae-4f38-972e-8219a51b9551" providerId="ADAL" clId="{FF59BEA3-C70A-40FD-AEE5-5D0C7EA58E0E}" dt="2020-11-23T11:47:42.725" v="3232" actId="26606"/>
          <ac:spMkLst>
            <pc:docMk/>
            <pc:sldMk cId="916107350" sldId="281"/>
            <ac:spMk id="25" creationId="{3F0BE7ED-7814-4273-B18A-F26CC0380380}"/>
          </ac:spMkLst>
        </pc:spChg>
        <pc:spChg chg="add del">
          <ac:chgData name="Ingibjörg Jónsdóttir" userId="67d49888-e7ae-4f38-972e-8219a51b9551" providerId="ADAL" clId="{FF59BEA3-C70A-40FD-AEE5-5D0C7EA58E0E}" dt="2020-11-23T11:47:46.361" v="3234" actId="26606"/>
          <ac:spMkLst>
            <pc:docMk/>
            <pc:sldMk cId="916107350" sldId="281"/>
            <ac:spMk id="27" creationId="{6A84B152-3496-4C52-AF08-97AFFC09DD2C}"/>
          </ac:spMkLst>
        </pc:spChg>
        <pc:spChg chg="add del">
          <ac:chgData name="Ingibjörg Jónsdóttir" userId="67d49888-e7ae-4f38-972e-8219a51b9551" providerId="ADAL" clId="{FF59BEA3-C70A-40FD-AEE5-5D0C7EA58E0E}" dt="2020-11-23T11:47:46.361" v="3234" actId="26606"/>
          <ac:spMkLst>
            <pc:docMk/>
            <pc:sldMk cId="916107350" sldId="281"/>
            <ac:spMk id="28" creationId="{6B2ADB95-0FA3-4BD7-A8AC-89D014A83E5B}"/>
          </ac:spMkLst>
        </pc:spChg>
        <pc:spChg chg="add del">
          <ac:chgData name="Ingibjörg Jónsdóttir" userId="67d49888-e7ae-4f38-972e-8219a51b9551" providerId="ADAL" clId="{FF59BEA3-C70A-40FD-AEE5-5D0C7EA58E0E}" dt="2020-11-23T11:47:46.361" v="3234" actId="26606"/>
          <ac:spMkLst>
            <pc:docMk/>
            <pc:sldMk cId="916107350" sldId="281"/>
            <ac:spMk id="29" creationId="{C924DBCE-E731-4B22-8181-A39C1D86276C}"/>
          </ac:spMkLst>
        </pc:spChg>
        <pc:spChg chg="add del">
          <ac:chgData name="Ingibjörg Jónsdóttir" userId="67d49888-e7ae-4f38-972e-8219a51b9551" providerId="ADAL" clId="{FF59BEA3-C70A-40FD-AEE5-5D0C7EA58E0E}" dt="2020-11-23T11:47:46.361" v="3234" actId="26606"/>
          <ac:spMkLst>
            <pc:docMk/>
            <pc:sldMk cId="916107350" sldId="281"/>
            <ac:spMk id="30" creationId="{4CBF9756-6AC8-4C65-84DF-56FBFFA1D873}"/>
          </ac:spMkLst>
        </pc:spChg>
        <pc:spChg chg="add del">
          <ac:chgData name="Ingibjörg Jónsdóttir" userId="67d49888-e7ae-4f38-972e-8219a51b9551" providerId="ADAL" clId="{FF59BEA3-C70A-40FD-AEE5-5D0C7EA58E0E}" dt="2020-11-23T11:47:46.361" v="3234" actId="26606"/>
          <ac:spMkLst>
            <pc:docMk/>
            <pc:sldMk cId="916107350" sldId="281"/>
            <ac:spMk id="31" creationId="{2D385988-EAAF-4C27-AF8A-2BFBECAF3D4F}"/>
          </ac:spMkLst>
        </pc:spChg>
        <pc:spChg chg="add del">
          <ac:chgData name="Ingibjörg Jónsdóttir" userId="67d49888-e7ae-4f38-972e-8219a51b9551" providerId="ADAL" clId="{FF59BEA3-C70A-40FD-AEE5-5D0C7EA58E0E}" dt="2020-11-23T11:47:46.361" v="3234" actId="26606"/>
          <ac:spMkLst>
            <pc:docMk/>
            <pc:sldMk cId="916107350" sldId="281"/>
            <ac:spMk id="33" creationId="{B621D332-7329-4994-8836-C429A51B7549}"/>
          </ac:spMkLst>
        </pc:spChg>
        <pc:spChg chg="add del">
          <ac:chgData name="Ingibjörg Jónsdóttir" userId="67d49888-e7ae-4f38-972e-8219a51b9551" providerId="ADAL" clId="{FF59BEA3-C70A-40FD-AEE5-5D0C7EA58E0E}" dt="2020-11-23T11:47:46.361" v="3234" actId="26606"/>
          <ac:spMkLst>
            <pc:docMk/>
            <pc:sldMk cId="916107350" sldId="281"/>
            <ac:spMk id="34" creationId="{2D20F754-35A9-4508-BE3C-C59996D1437B}"/>
          </ac:spMkLst>
        </pc:spChg>
        <pc:picChg chg="add mod">
          <ac:chgData name="Ingibjörg Jónsdóttir" userId="67d49888-e7ae-4f38-972e-8219a51b9551" providerId="ADAL" clId="{FF59BEA3-C70A-40FD-AEE5-5D0C7EA58E0E}" dt="2020-11-23T11:47:46.373" v="3235" actId="26606"/>
          <ac:picMkLst>
            <pc:docMk/>
            <pc:sldMk cId="916107350" sldId="281"/>
            <ac:picMk id="5" creationId="{225064E5-9A81-4A5B-A79A-AF45A6A09848}"/>
          </ac:picMkLst>
        </pc:picChg>
        <pc:cxnChg chg="add del">
          <ac:chgData name="Ingibjörg Jónsdóttir" userId="67d49888-e7ae-4f38-972e-8219a51b9551" providerId="ADAL" clId="{FF59BEA3-C70A-40FD-AEE5-5D0C7EA58E0E}" dt="2020-11-23T11:47:46.361" v="3234" actId="26606"/>
          <ac:cxnSpMkLst>
            <pc:docMk/>
            <pc:sldMk cId="916107350" sldId="281"/>
            <ac:cxnSpMk id="32" creationId="{43621FD4-D14D-45D5-9A57-9A2DE5EA59C0}"/>
          </ac:cxnSpMkLst>
        </pc:cxnChg>
      </pc:sldChg>
    </pc:docChg>
  </pc:docChgLst>
  <pc:docChgLst>
    <pc:chgData name="Ingibjörg Jónsdóttir - FIV" userId="7ac3b85a-620a-425e-a8e1-a711d447255a" providerId="ADAL" clId="{A4CB7CC3-D1E2-466C-AD96-7773D6DB9254}"/>
    <pc:docChg chg="modSld sldOrd">
      <pc:chgData name="Ingibjörg Jónsdóttir - FIV" userId="7ac3b85a-620a-425e-a8e1-a711d447255a" providerId="ADAL" clId="{A4CB7CC3-D1E2-466C-AD96-7773D6DB9254}" dt="2021-11-15T14:28:30.365" v="1"/>
      <pc:docMkLst>
        <pc:docMk/>
      </pc:docMkLst>
      <pc:sldChg chg="ord">
        <pc:chgData name="Ingibjörg Jónsdóttir - FIV" userId="7ac3b85a-620a-425e-a8e1-a711d447255a" providerId="ADAL" clId="{A4CB7CC3-D1E2-466C-AD96-7773D6DB9254}" dt="2021-11-15T14:28:30.365" v="1"/>
        <pc:sldMkLst>
          <pc:docMk/>
          <pc:sldMk cId="1612514633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D0F4B-528F-4BE0-881B-9CF5A8731EB1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7DF3-F73B-4E48-9621-824AE35A7CF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265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Skoða</a:t>
            </a:r>
            <a:r>
              <a:rPr lang="en-US" dirty="0"/>
              <a:t> Excel </a:t>
            </a:r>
            <a:r>
              <a:rPr lang="en-US" dirty="0" err="1"/>
              <a:t>skjal</a:t>
            </a:r>
            <a:r>
              <a:rPr lang="en-US" dirty="0"/>
              <a:t>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847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Nemendum</a:t>
            </a:r>
            <a:r>
              <a:rPr lang="en-US" sz="1200" dirty="0"/>
              <a:t> </a:t>
            </a:r>
            <a:r>
              <a:rPr lang="en-US" sz="1200" dirty="0" err="1"/>
              <a:t>hættir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leita</a:t>
            </a:r>
            <a:r>
              <a:rPr lang="en-US" sz="1200" dirty="0"/>
              <a:t> í </a:t>
            </a:r>
            <a:r>
              <a:rPr lang="en-US" sz="1200" dirty="0" err="1"/>
              <a:t>erfiðustu</a:t>
            </a:r>
            <a:r>
              <a:rPr lang="en-US" sz="1200" dirty="0"/>
              <a:t> og oft </a:t>
            </a:r>
            <a:r>
              <a:rPr lang="en-US" sz="1200" dirty="0" err="1"/>
              <a:t>minnst</a:t>
            </a:r>
            <a:r>
              <a:rPr lang="en-US" sz="1200" dirty="0"/>
              <a:t> </a:t>
            </a:r>
            <a:r>
              <a:rPr lang="en-US" sz="1200" dirty="0" err="1"/>
              <a:t>aðkallandi</a:t>
            </a:r>
            <a:r>
              <a:rPr lang="en-US" sz="1200" dirty="0"/>
              <a:t> </a:t>
            </a:r>
            <a:r>
              <a:rPr lang="en-US" sz="1200" dirty="0" err="1"/>
              <a:t>verkefni</a:t>
            </a:r>
            <a:r>
              <a:rPr lang="en-US" sz="1200" dirty="0"/>
              <a:t> </a:t>
            </a:r>
            <a:r>
              <a:rPr lang="en-US" sz="1200" dirty="0" err="1"/>
              <a:t>þegar</a:t>
            </a:r>
            <a:r>
              <a:rPr lang="en-US" sz="1200" dirty="0"/>
              <a:t> </a:t>
            </a:r>
            <a:r>
              <a:rPr lang="en-US" sz="1200" dirty="0" err="1"/>
              <a:t>þeir</a:t>
            </a:r>
            <a:r>
              <a:rPr lang="en-US" sz="1200" dirty="0"/>
              <a:t> </a:t>
            </a:r>
            <a:r>
              <a:rPr lang="en-US" sz="1200" dirty="0" err="1"/>
              <a:t>missa</a:t>
            </a:r>
            <a:r>
              <a:rPr lang="en-US" sz="1200" dirty="0"/>
              <a:t> </a:t>
            </a:r>
            <a:r>
              <a:rPr lang="en-US" sz="1200" dirty="0" err="1"/>
              <a:t>yfirsýn</a:t>
            </a:r>
            <a:r>
              <a:rPr lang="en-US" sz="1200" dirty="0"/>
              <a:t> og </a:t>
            </a:r>
            <a:r>
              <a:rPr lang="en-US" sz="1200" dirty="0" err="1"/>
              <a:t>skipulag</a:t>
            </a:r>
            <a:r>
              <a:rPr lang="en-US" sz="1200" dirty="0"/>
              <a:t> á </a:t>
            </a:r>
            <a:r>
              <a:rPr lang="en-US" sz="1200" dirty="0" err="1"/>
              <a:t>heimavinnu</a:t>
            </a:r>
            <a:r>
              <a:rPr lang="en-US" sz="1200" dirty="0"/>
              <a:t>. </a:t>
            </a:r>
            <a:r>
              <a:rPr lang="en-US" sz="1200" dirty="0" err="1"/>
              <a:t>Muna</a:t>
            </a:r>
            <a:r>
              <a:rPr lang="en-US" sz="1200" dirty="0"/>
              <a:t> </a:t>
            </a:r>
            <a:r>
              <a:rPr lang="en-US" sz="1200" dirty="0" err="1"/>
              <a:t>að</a:t>
            </a:r>
            <a:r>
              <a:rPr lang="en-US" sz="1200" dirty="0"/>
              <a:t> nota INNUNA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3389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Skoða</a:t>
            </a:r>
            <a:r>
              <a:rPr lang="en-US" dirty="0"/>
              <a:t> Excel </a:t>
            </a:r>
            <a:r>
              <a:rPr lang="en-US" dirty="0" err="1"/>
              <a:t>skjal</a:t>
            </a:r>
            <a:r>
              <a:rPr lang="en-US" dirty="0"/>
              <a:t>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BE0C9-C17C-4AE8-892C-3F013142E8C2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920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A41C-E391-4493-8AFA-08BF4F8A4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A0DDB-8A77-49F1-847F-84B9693EE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C6CCF-FA86-4AE1-9ACD-773D0BBC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E1EDD-A7A3-4E57-88D7-94EA9EA6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4D86A-31C4-435C-A4CF-179F5AA4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068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A095-41A5-41D9-81B4-244213CB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54FA6-B01B-42DA-98A2-B5DC23E5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69310-0A6D-44F8-A335-1441D230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472-7649-45AD-8129-AAE86047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C76C-819F-4DA9-8737-BCB06D81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0242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90BE8-527A-41BB-BE7E-507BAD670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D4B61-4F82-4846-97B3-28A8F1C5E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7AAA-3370-437D-873E-D8773C2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B266C-A9F8-4513-8185-EB6DB118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698A-4B6B-4C62-9472-CA7EA436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382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C56C-F483-413C-9378-F6FFBBA7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2FD97-C235-474F-A1BF-CB75A1EE0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03045-D776-428E-A7E3-FAF3C415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7045B-DAB8-449C-BD8E-94D9978D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5ADF3-4F66-42D2-9CFA-2ABF6360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554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355A-A395-41AC-9A24-59DE9248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A02F7-FE30-48E1-A913-833BECF5D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AB183-7B2A-4673-A2E7-4AC38CDA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DAAB-27EC-4CF1-A4E4-39AA79C9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0CA99-2531-4D6A-9BC4-F682717B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0700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38DE-9229-4FCD-9FA9-816FF938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C21F0-3246-4036-88E1-1314674EE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503A-3903-4109-8277-C063CCD31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CCC72-61B8-47E6-A87D-EABDED1A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45189-8110-444D-97F5-CDE0AFB3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B8990-B056-4FED-807C-2DA22B24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996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0709-62FD-4355-AF97-FBFE727C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ED30E-92C2-4555-87BD-A68D860CE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6043D-BF63-484A-8A12-B2B68D6DB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CB35D-F8CE-43B1-BC93-577B138A9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2C870-1FC2-48A4-9340-5AB2C7769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92C52-963F-414C-A18E-83D3D824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9F1F7-3540-4396-B254-3B6B5FA4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CA9EE8-1393-4972-BE0E-8A0BBEB2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974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B4DC-20B9-4DA5-B8DC-E28CEB62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59EAE-AFDA-4841-AE8F-1589853C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304A7-A8CE-4550-B05C-699DBE24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48A59-3AA5-40F1-8EF8-A82CFD75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557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7AFD7-28FD-47FC-A0AF-C07847FB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73827-254C-4B1E-8054-C817708F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390B0-2D9E-4A56-B583-791F8E33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003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433-B4D6-47A9-8FAC-AE15EDD1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A05F-097C-4EB2-878B-C04DE452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D8892-260A-4E8B-9601-BA8424177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497D1-FDB1-4DF2-BF32-38E9DCEE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9F4FF-4425-41C1-ACD2-56241DCA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BB0EF-8299-4970-B4A4-A6928B3A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329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3C32-EBF0-47B2-9C4A-0E1A5CEB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06B7E-1A12-40BD-B707-10F77C2CE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2DBCB-805D-40FD-ABB1-CCD02B4C3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D727E-9327-4E07-BF21-C367A61B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834C9-B9E8-447F-90DD-A08286E5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5EC3B-2117-440B-BC84-D1E9FE68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150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75F2B-7A56-40B6-8523-788F343C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B4CF0-396F-4636-8F2C-70E11307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02B09-2480-4A27-924C-CB824EBB3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9FB8-8C51-44C4-B3B7-3B2EB64B470C}" type="datetimeFigureOut">
              <a:rPr lang="is-IS" smtClean="0"/>
              <a:t>15.11.2021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6C187-D47C-4743-BEF8-A37247468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240DB-6C63-4581-970E-04A9C2F17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BC6F1-3B14-44F0-93DB-B4C7C373B1D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4124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priority-goal-plan-importance-4297708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corinesmiles.blogspot.com/2011/05/prioritizing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lifeandkids.com/back-to-school-back-to-sports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pixabay.com/en/time-measure-time-announcement-102037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run.com/es/q/269915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mapper.blogspot.com/2014/03/john-christensens-fish-philosophy-mind.html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report.com/benefits-online-finance-homework-help-servic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pixnio.com/objects/books/project-book-student-study-studying-table-work-write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laxationdynamique.fr/examens-et-relaxatio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maken.wikiwijs.nl/67630/Rekenen_met_groep_8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macademiadangles.blogspot.com/2013_12_01_archiv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86184"/>
            <a:ext cx="572148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Nr. 1, 2 og 3……….. …………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halda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rútínu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	 </a:t>
            </a:r>
            <a:endParaRPr lang="is-I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E1F4321-DF77-4721-BDAD-397FB7A7F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r="1638" b="2"/>
          <a:stretch/>
        </p:blipFill>
        <p:spPr>
          <a:xfrm>
            <a:off x="838200" y="643467"/>
            <a:ext cx="4261337" cy="553349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946684"/>
            <a:ext cx="5721484" cy="4351338"/>
          </a:xfrm>
        </p:spPr>
        <p:txBody>
          <a:bodyPr>
            <a:normAutofit/>
          </a:bodyPr>
          <a:lstStyle/>
          <a:p>
            <a:r>
              <a:rPr lang="en-US" b="1" dirty="0" err="1"/>
              <a:t>Halda</a:t>
            </a:r>
            <a:r>
              <a:rPr lang="en-US" b="1" dirty="0"/>
              <a:t> </a:t>
            </a:r>
            <a:r>
              <a:rPr lang="en-US" b="1" dirty="0" err="1"/>
              <a:t>rútínu</a:t>
            </a:r>
            <a:r>
              <a:rPr lang="en-US" b="1" dirty="0"/>
              <a:t> </a:t>
            </a:r>
            <a:r>
              <a:rPr lang="en-US" b="1" dirty="0" err="1"/>
              <a:t>hvað</a:t>
            </a:r>
            <a:r>
              <a:rPr lang="en-US" b="1" dirty="0"/>
              <a:t> </a:t>
            </a:r>
            <a:r>
              <a:rPr lang="en-US" b="1" dirty="0" err="1"/>
              <a:t>varðar</a:t>
            </a:r>
            <a:r>
              <a:rPr lang="en-US" b="1" dirty="0"/>
              <a:t> </a:t>
            </a:r>
            <a:r>
              <a:rPr lang="en-US" b="1" dirty="0" err="1"/>
              <a:t>hreyfingu</a:t>
            </a:r>
            <a:r>
              <a:rPr lang="en-US" b="1" dirty="0"/>
              <a:t>, mat og </a:t>
            </a:r>
            <a:r>
              <a:rPr lang="en-US" b="1" dirty="0" err="1"/>
              <a:t>svefn</a:t>
            </a:r>
            <a:r>
              <a:rPr lang="en-US" b="1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Hreyfa</a:t>
            </a:r>
            <a:r>
              <a:rPr lang="en-US" dirty="0"/>
              <a:t> sig </a:t>
            </a:r>
            <a:r>
              <a:rPr lang="en-US" dirty="0" err="1"/>
              <a:t>daglega</a:t>
            </a:r>
            <a:r>
              <a:rPr lang="en-US" dirty="0"/>
              <a:t> </a:t>
            </a:r>
            <a:r>
              <a:rPr lang="en-US" dirty="0" err="1"/>
              <a:t>a.m.k</a:t>
            </a:r>
            <a:r>
              <a:rPr lang="en-US" dirty="0"/>
              <a:t>. 30 mín.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Borða</a:t>
            </a:r>
            <a:r>
              <a:rPr lang="en-US" dirty="0"/>
              <a:t> </a:t>
            </a:r>
            <a:r>
              <a:rPr lang="en-US" dirty="0" err="1"/>
              <a:t>reglulega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minnsta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 8 tíma </a:t>
            </a:r>
            <a:r>
              <a:rPr lang="en-US" dirty="0" err="1"/>
              <a:t>svefn</a:t>
            </a:r>
            <a:r>
              <a:rPr lang="en-US" dirty="0"/>
              <a:t>, </a:t>
            </a:r>
            <a:r>
              <a:rPr lang="en-US" dirty="0" err="1"/>
              <a:t>minni</a:t>
            </a:r>
            <a:r>
              <a:rPr lang="en-US" dirty="0"/>
              <a:t> og </a:t>
            </a:r>
            <a:r>
              <a:rPr lang="en-US" dirty="0" err="1"/>
              <a:t>ónæmiskerfi</a:t>
            </a:r>
            <a:r>
              <a:rPr lang="en-US" dirty="0"/>
              <a:t> </a:t>
            </a:r>
            <a:r>
              <a:rPr lang="en-US" dirty="0" err="1"/>
              <a:t>styrkist</a:t>
            </a:r>
            <a:r>
              <a:rPr lang="en-US" dirty="0"/>
              <a:t> í </a:t>
            </a:r>
            <a:r>
              <a:rPr lang="en-US" dirty="0" err="1"/>
              <a:t>svefni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9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7D9E-7E62-4599-9A35-4F8BACF4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latin typeface="+mn-lt"/>
              </a:rPr>
              <a:t>Þegar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álagið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eykst</a:t>
            </a:r>
            <a:r>
              <a:rPr lang="en-US" sz="4400" b="1" dirty="0">
                <a:latin typeface="+mn-lt"/>
              </a:rPr>
              <a:t>: </a:t>
            </a:r>
            <a:r>
              <a:rPr lang="en-US" sz="4400" b="1" dirty="0" err="1">
                <a:latin typeface="+mn-lt"/>
              </a:rPr>
              <a:t>Hvað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með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svefninn</a:t>
            </a:r>
            <a:r>
              <a:rPr lang="en-US" sz="4400" b="1" dirty="0">
                <a:latin typeface="+mn-lt"/>
              </a:rPr>
              <a:t>?</a:t>
            </a:r>
            <a:endParaRPr lang="is-I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1BD6-F523-4CAC-A01F-C1923C8589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Jákvæð</a:t>
            </a:r>
            <a:r>
              <a:rPr lang="en-US" b="1" dirty="0"/>
              <a:t> </a:t>
            </a:r>
            <a:r>
              <a:rPr lang="en-US" b="1" dirty="0" err="1"/>
              <a:t>áhrif</a:t>
            </a:r>
            <a:r>
              <a:rPr lang="en-US" b="1" dirty="0"/>
              <a:t> á </a:t>
            </a:r>
            <a:r>
              <a:rPr lang="en-US" b="1" dirty="0" err="1"/>
              <a:t>svefn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Regla</a:t>
            </a:r>
            <a:r>
              <a:rPr lang="en-US" dirty="0"/>
              <a:t> á </a:t>
            </a:r>
            <a:r>
              <a:rPr lang="en-US" dirty="0" err="1"/>
              <a:t>svefntíma</a:t>
            </a:r>
            <a:endParaRPr lang="en-US" dirty="0"/>
          </a:p>
          <a:p>
            <a:pPr lvl="1"/>
            <a:r>
              <a:rPr lang="en-US" dirty="0" err="1"/>
              <a:t>Regluleg</a:t>
            </a:r>
            <a:r>
              <a:rPr lang="en-US" dirty="0"/>
              <a:t> </a:t>
            </a:r>
            <a:r>
              <a:rPr lang="en-US" dirty="0" err="1"/>
              <a:t>hreyfing</a:t>
            </a:r>
            <a:endParaRPr lang="en-US" dirty="0"/>
          </a:p>
          <a:p>
            <a:pPr lvl="1"/>
            <a:r>
              <a:rPr lang="en-US" dirty="0" err="1"/>
              <a:t>Slökun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Hlusta</a:t>
            </a:r>
            <a:r>
              <a:rPr lang="en-US" dirty="0"/>
              <a:t> </a:t>
            </a:r>
            <a:r>
              <a:rPr lang="en-US" dirty="0" err="1"/>
              <a:t>rólega</a:t>
            </a:r>
            <a:r>
              <a:rPr lang="en-US" dirty="0"/>
              <a:t> </a:t>
            </a:r>
            <a:r>
              <a:rPr lang="en-US" dirty="0" err="1"/>
              <a:t>tónlist</a:t>
            </a:r>
            <a:r>
              <a:rPr lang="en-US" dirty="0"/>
              <a:t>, podcast</a:t>
            </a:r>
          </a:p>
          <a:p>
            <a:pPr lvl="1"/>
            <a:r>
              <a:rPr lang="en-US" dirty="0" err="1"/>
              <a:t>Rólegheit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svefninn</a:t>
            </a:r>
            <a:endParaRPr lang="en-US" dirty="0"/>
          </a:p>
          <a:p>
            <a:pPr lvl="2"/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t.d.</a:t>
            </a:r>
            <a:r>
              <a:rPr lang="en-US" dirty="0"/>
              <a:t> í </a:t>
            </a:r>
            <a:r>
              <a:rPr lang="en-US" dirty="0" err="1"/>
              <a:t>heita</a:t>
            </a:r>
            <a:r>
              <a:rPr lang="en-US" dirty="0"/>
              <a:t> </a:t>
            </a:r>
            <a:r>
              <a:rPr lang="en-US" dirty="0" err="1"/>
              <a:t>sturtu</a:t>
            </a:r>
            <a:r>
              <a:rPr lang="en-US" dirty="0"/>
              <a:t>, </a:t>
            </a:r>
            <a:r>
              <a:rPr lang="en-US" dirty="0" err="1"/>
              <a:t>lesa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Létt</a:t>
            </a:r>
            <a:r>
              <a:rPr lang="en-US" dirty="0"/>
              <a:t> </a:t>
            </a:r>
            <a:r>
              <a:rPr lang="en-US" dirty="0" err="1"/>
              <a:t>máltíð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svefn</a:t>
            </a:r>
            <a:endParaRPr lang="en-US" dirty="0"/>
          </a:p>
          <a:p>
            <a:pPr lvl="2"/>
            <a:r>
              <a:rPr lang="en-US" dirty="0" err="1"/>
              <a:t>Heita</a:t>
            </a:r>
            <a:r>
              <a:rPr lang="en-US" dirty="0"/>
              <a:t> </a:t>
            </a:r>
            <a:r>
              <a:rPr lang="en-US" dirty="0" err="1"/>
              <a:t>mjólk</a:t>
            </a:r>
            <a:r>
              <a:rPr lang="en-US" dirty="0"/>
              <a:t>, </a:t>
            </a:r>
            <a:r>
              <a:rPr lang="en-US" dirty="0" err="1"/>
              <a:t>camillute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Svefnherbergið</a:t>
            </a:r>
            <a:endParaRPr lang="en-US" dirty="0"/>
          </a:p>
          <a:p>
            <a:pPr lvl="2"/>
            <a:r>
              <a:rPr lang="en-US" dirty="0" err="1"/>
              <a:t>Hitastig</a:t>
            </a:r>
            <a:r>
              <a:rPr lang="en-US" dirty="0"/>
              <a:t>, </a:t>
            </a:r>
            <a:r>
              <a:rPr lang="en-US" dirty="0" err="1"/>
              <a:t>myrkur</a:t>
            </a:r>
            <a:r>
              <a:rPr lang="en-US" dirty="0"/>
              <a:t>, </a:t>
            </a:r>
            <a:r>
              <a:rPr lang="en-US" dirty="0" err="1"/>
              <a:t>loftgæði</a:t>
            </a:r>
            <a:r>
              <a:rPr lang="en-US" dirty="0"/>
              <a:t>, </a:t>
            </a:r>
            <a:r>
              <a:rPr lang="en-US" dirty="0" err="1"/>
              <a:t>rúmið</a:t>
            </a:r>
            <a:r>
              <a:rPr lang="en-US" dirty="0"/>
              <a:t>, </a:t>
            </a:r>
            <a:r>
              <a:rPr lang="en-US" dirty="0" err="1"/>
              <a:t>koddinn</a:t>
            </a:r>
            <a:r>
              <a:rPr lang="en-US" dirty="0"/>
              <a:t>, </a:t>
            </a:r>
            <a:r>
              <a:rPr lang="en-US" dirty="0" err="1"/>
              <a:t>hávaði</a:t>
            </a:r>
            <a:endParaRPr lang="en-US" dirty="0"/>
          </a:p>
          <a:p>
            <a:pPr lvl="1"/>
            <a:r>
              <a:rPr lang="en-US" dirty="0"/>
              <a:t>Nota </a:t>
            </a:r>
            <a:r>
              <a:rPr lang="en-US" dirty="0" err="1"/>
              <a:t>rúmið</a:t>
            </a:r>
            <a:r>
              <a:rPr lang="en-US" dirty="0"/>
              <a:t> </a:t>
            </a:r>
            <a:r>
              <a:rPr lang="en-US" dirty="0" err="1"/>
              <a:t>eingöngu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er </a:t>
            </a:r>
            <a:r>
              <a:rPr lang="en-US" dirty="0" err="1"/>
              <a:t>ætlað</a:t>
            </a:r>
            <a:r>
              <a:rPr lang="en-US" dirty="0"/>
              <a:t>	</a:t>
            </a:r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33BA6-745C-4A4A-AA81-55D1F72DB1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Neikvæð</a:t>
            </a:r>
            <a:r>
              <a:rPr lang="en-US" b="1" dirty="0"/>
              <a:t> </a:t>
            </a:r>
            <a:r>
              <a:rPr lang="en-US" b="1" dirty="0" err="1"/>
              <a:t>áhrif</a:t>
            </a:r>
            <a:r>
              <a:rPr lang="en-US" b="1" dirty="0"/>
              <a:t> á </a:t>
            </a:r>
            <a:r>
              <a:rPr lang="en-US" b="1" dirty="0" err="1"/>
              <a:t>svefn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dirty="0" err="1"/>
              <a:t>Óregla</a:t>
            </a:r>
            <a:r>
              <a:rPr lang="en-US" dirty="0"/>
              <a:t> á </a:t>
            </a:r>
            <a:r>
              <a:rPr lang="en-US" dirty="0" err="1"/>
              <a:t>svefntíma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leggja</a:t>
            </a:r>
            <a:r>
              <a:rPr lang="en-US" dirty="0"/>
              <a:t> sig á </a:t>
            </a:r>
            <a:r>
              <a:rPr lang="en-US" dirty="0" err="1"/>
              <a:t>daginn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Raftæki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skjábirtu</a:t>
            </a:r>
            <a:r>
              <a:rPr lang="en-US" dirty="0"/>
              <a:t> </a:t>
            </a:r>
            <a:r>
              <a:rPr lang="en-US" dirty="0" err="1"/>
              <a:t>klukkutíma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svefn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Neysla</a:t>
            </a:r>
            <a:r>
              <a:rPr lang="en-US" dirty="0"/>
              <a:t> </a:t>
            </a:r>
            <a:r>
              <a:rPr lang="en-US" dirty="0" err="1"/>
              <a:t>koffeinvara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Neysla</a:t>
            </a:r>
            <a:r>
              <a:rPr lang="en-US" dirty="0"/>
              <a:t> </a:t>
            </a:r>
            <a:r>
              <a:rPr lang="en-US" dirty="0" err="1"/>
              <a:t>áfengis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Notkun</a:t>
            </a:r>
            <a:r>
              <a:rPr lang="en-US" dirty="0"/>
              <a:t> </a:t>
            </a:r>
            <a:r>
              <a:rPr lang="en-US" dirty="0" err="1"/>
              <a:t>nikótínvara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Þungar</a:t>
            </a:r>
            <a:r>
              <a:rPr lang="en-US" dirty="0"/>
              <a:t> </a:t>
            </a:r>
            <a:r>
              <a:rPr lang="en-US" dirty="0" err="1"/>
              <a:t>máltíðir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svefn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svangur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sofa</a:t>
            </a:r>
          </a:p>
        </p:txBody>
      </p:sp>
      <p:pic>
        <p:nvPicPr>
          <p:cNvPr id="6" name="Picture 5" descr="A picture containing table, sitting, food, drawing&#10;&#10;Description automatically generated">
            <a:extLst>
              <a:ext uri="{FF2B5EF4-FFF2-40B4-BE49-F238E27FC236}">
                <a16:creationId xmlns:a16="http://schemas.microsoft.com/office/drawing/2014/main" id="{64891D1F-789E-46BE-AA1D-F25AD9443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8" y="1952972"/>
            <a:ext cx="1295400" cy="122202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75871DC-6503-4AFA-8A38-1806F03D7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95" y="1362558"/>
            <a:ext cx="1440355" cy="14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b="1" err="1">
                <a:latin typeface="+mn-lt"/>
              </a:rPr>
              <a:t>Forgangsraða</a:t>
            </a:r>
            <a:r>
              <a:rPr lang="en-US" b="1">
                <a:latin typeface="+mn-lt"/>
              </a:rPr>
              <a:t> </a:t>
            </a:r>
            <a:r>
              <a:rPr lang="en-US"/>
              <a:t>	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>
              <a:buClr>
                <a:srgbClr val="64A4EC"/>
              </a:buClr>
            </a:pPr>
            <a:r>
              <a:rPr lang="en-US" b="1" err="1"/>
              <a:t>Forgangsraða</a:t>
            </a:r>
            <a:r>
              <a:rPr lang="en-US" b="1"/>
              <a:t> </a:t>
            </a:r>
            <a:r>
              <a:rPr lang="en-US" b="1" err="1"/>
              <a:t>verkefnum</a:t>
            </a:r>
            <a:r>
              <a:rPr lang="en-US" b="1"/>
              <a:t> </a:t>
            </a:r>
            <a:r>
              <a:rPr lang="en-US" b="1" err="1"/>
              <a:t>eftir</a:t>
            </a:r>
            <a:r>
              <a:rPr lang="en-US" b="1"/>
              <a:t> </a:t>
            </a:r>
            <a:r>
              <a:rPr lang="en-US" b="1" err="1"/>
              <a:t>dögum</a:t>
            </a:r>
            <a:r>
              <a:rPr lang="en-US" b="1"/>
              <a:t> /</a:t>
            </a:r>
            <a:r>
              <a:rPr lang="en-US" b="1" err="1"/>
              <a:t>aðstæðum</a:t>
            </a:r>
            <a:endParaRPr lang="en-US" b="1"/>
          </a:p>
          <a:p>
            <a:pPr>
              <a:buClr>
                <a:srgbClr val="64A4EC"/>
              </a:buClr>
            </a:pPr>
            <a:r>
              <a:rPr lang="en-US" b="1" err="1"/>
              <a:t>Taktu</a:t>
            </a:r>
            <a:r>
              <a:rPr lang="en-US" b="1"/>
              <a:t> saman </a:t>
            </a:r>
            <a:r>
              <a:rPr lang="en-US" b="1" err="1"/>
              <a:t>það</a:t>
            </a:r>
            <a:r>
              <a:rPr lang="en-US" b="1"/>
              <a:t> </a:t>
            </a:r>
            <a:r>
              <a:rPr lang="en-US" b="1" err="1"/>
              <a:t>sem</a:t>
            </a:r>
            <a:r>
              <a:rPr lang="en-US" b="1"/>
              <a:t> </a:t>
            </a:r>
            <a:r>
              <a:rPr lang="en-US" b="1" err="1"/>
              <a:t>þarf</a:t>
            </a:r>
            <a:r>
              <a:rPr lang="en-US" b="1"/>
              <a:t> </a:t>
            </a:r>
            <a:r>
              <a:rPr lang="en-US" b="1" err="1"/>
              <a:t>að</a:t>
            </a:r>
            <a:r>
              <a:rPr lang="en-US" b="1"/>
              <a:t> </a:t>
            </a:r>
            <a:r>
              <a:rPr lang="en-US" b="1" err="1"/>
              <a:t>læra</a:t>
            </a:r>
            <a:r>
              <a:rPr lang="en-US" b="1"/>
              <a:t> í </a:t>
            </a:r>
            <a:r>
              <a:rPr lang="en-US" b="1" err="1"/>
              <a:t>hverju</a:t>
            </a:r>
            <a:r>
              <a:rPr lang="en-US" b="1"/>
              <a:t> </a:t>
            </a:r>
            <a:r>
              <a:rPr lang="en-US" b="1" err="1"/>
              <a:t>fagi</a:t>
            </a:r>
            <a:r>
              <a:rPr lang="en-US" b="1"/>
              <a:t>.</a:t>
            </a:r>
          </a:p>
          <a:p>
            <a:pPr>
              <a:buClr>
                <a:srgbClr val="64A4EC"/>
              </a:buClr>
            </a:pPr>
            <a:r>
              <a:rPr lang="en-US" b="1" err="1"/>
              <a:t>Búðu</a:t>
            </a:r>
            <a:r>
              <a:rPr lang="en-US" b="1"/>
              <a:t> </a:t>
            </a:r>
            <a:r>
              <a:rPr lang="en-US" b="1" err="1"/>
              <a:t>til</a:t>
            </a:r>
            <a:r>
              <a:rPr lang="en-US" b="1"/>
              <a:t> </a:t>
            </a:r>
            <a:r>
              <a:rPr lang="en-US" b="1" err="1"/>
              <a:t>verkefnalista</a:t>
            </a:r>
            <a:endParaRPr lang="en-US" b="1"/>
          </a:p>
          <a:p>
            <a:pPr marL="457200" lvl="1" indent="0">
              <a:buClr>
                <a:srgbClr val="64A4EC"/>
              </a:buClr>
              <a:buNone/>
            </a:pPr>
            <a:r>
              <a:rPr lang="en-US" dirty="0"/>
              <a:t>	A = </a:t>
            </a:r>
            <a:r>
              <a:rPr lang="en-US" dirty="0" err="1"/>
              <a:t>aðkallandi</a:t>
            </a:r>
            <a:r>
              <a:rPr lang="en-US" dirty="0"/>
              <a:t> </a:t>
            </a:r>
          </a:p>
          <a:p>
            <a:pPr marL="457200" lvl="1" indent="0">
              <a:buClr>
                <a:srgbClr val="64A4EC"/>
              </a:buClr>
              <a:buNone/>
            </a:pPr>
            <a:r>
              <a:rPr lang="en-US" dirty="0"/>
              <a:t>	B =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bíða</a:t>
            </a:r>
            <a:endParaRPr lang="en-US" dirty="0"/>
          </a:p>
          <a:p>
            <a:pPr marL="457200" lvl="1" indent="0">
              <a:buClr>
                <a:srgbClr val="64A4EC"/>
              </a:buClr>
              <a:buNone/>
            </a:pPr>
            <a:r>
              <a:rPr lang="en-US" dirty="0"/>
              <a:t>	C = </a:t>
            </a:r>
            <a:r>
              <a:rPr lang="en-US" dirty="0" err="1"/>
              <a:t>minna</a:t>
            </a:r>
            <a:r>
              <a:rPr lang="en-US" dirty="0"/>
              <a:t> </a:t>
            </a:r>
            <a:r>
              <a:rPr lang="en-US" dirty="0" err="1"/>
              <a:t>mikilvæg</a:t>
            </a:r>
            <a:r>
              <a:rPr lang="en-US" dirty="0"/>
              <a:t> </a:t>
            </a:r>
            <a:r>
              <a:rPr lang="en-US" dirty="0" err="1"/>
              <a:t>verkefni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199F56FF-F393-4670-8E41-147D971D7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011" r="3374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171C76E-FA5C-4D87-B60D-1F1AEEB287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8834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B5ADB-E75B-4AAC-A874-3EE1ED307C43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4" tooltip="http://corinesmiles.blogspot.com/2011/05/prioritiz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31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D71-254A-437D-B996-06523B3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6045924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Skipula</a:t>
            </a:r>
            <a:r>
              <a:rPr lang="en-US" b="1" dirty="0" err="1"/>
              <a:t>g</a:t>
            </a:r>
            <a:r>
              <a:rPr lang="en-US" b="1" dirty="0"/>
              <a:t> </a:t>
            </a:r>
            <a:r>
              <a:rPr lang="en-US" b="1" dirty="0" err="1">
                <a:latin typeface="+mn-lt"/>
              </a:rPr>
              <a:t>fyrir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hvert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próf</a:t>
            </a:r>
            <a:r>
              <a:rPr lang="en-US" b="1" dirty="0">
                <a:latin typeface="+mn-lt"/>
              </a:rPr>
              <a:t> 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C1F4-024F-4ACB-B107-350184CC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5925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 err="1"/>
              <a:t>Setja</a:t>
            </a:r>
            <a:r>
              <a:rPr lang="en-US" sz="2000" dirty="0"/>
              <a:t> </a:t>
            </a:r>
            <a:r>
              <a:rPr lang="en-US" sz="2000" dirty="0" err="1"/>
              <a:t>upp</a:t>
            </a:r>
            <a:r>
              <a:rPr lang="en-US" sz="2000" dirty="0"/>
              <a:t> </a:t>
            </a:r>
            <a:r>
              <a:rPr lang="en-US" sz="2000" dirty="0" err="1"/>
              <a:t>skipulag</a:t>
            </a:r>
            <a:r>
              <a:rPr lang="en-US" sz="2000" dirty="0"/>
              <a:t>/ </a:t>
            </a:r>
            <a:r>
              <a:rPr lang="en-US" sz="2000" dirty="0" err="1"/>
              <a:t>áætlun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nær</a:t>
            </a:r>
            <a:r>
              <a:rPr lang="en-US" sz="2000" dirty="0"/>
              <a:t> yfir </a:t>
            </a:r>
            <a:r>
              <a:rPr lang="en-US" sz="2000" u="sng" dirty="0"/>
              <a:t>allt </a:t>
            </a:r>
            <a:r>
              <a:rPr lang="en-US" sz="2000" u="sng" dirty="0" err="1"/>
              <a:t>próftímabilið</a:t>
            </a:r>
            <a:r>
              <a:rPr lang="en-US" sz="2000" u="sng" dirty="0"/>
              <a:t>. 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Tímasetja</a:t>
            </a:r>
            <a:r>
              <a:rPr lang="en-US" sz="2000" dirty="0"/>
              <a:t> </a:t>
            </a:r>
            <a:r>
              <a:rPr lang="en-US" sz="2000" dirty="0" err="1"/>
              <a:t>öll</a:t>
            </a:r>
            <a:r>
              <a:rPr lang="en-US" sz="2000" dirty="0"/>
              <a:t> </a:t>
            </a:r>
            <a:r>
              <a:rPr lang="en-US" sz="2000" dirty="0" err="1"/>
              <a:t>skilaverkefni</a:t>
            </a:r>
            <a:r>
              <a:rPr lang="en-US" sz="2000" dirty="0"/>
              <a:t> og </a:t>
            </a:r>
            <a:r>
              <a:rPr lang="en-US" sz="2000" dirty="0" err="1"/>
              <a:t>próf</a:t>
            </a:r>
            <a:r>
              <a:rPr lang="en-US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 err="1"/>
              <a:t>Ákveða</a:t>
            </a:r>
            <a:r>
              <a:rPr lang="en-US" sz="2000" dirty="0"/>
              <a:t> tíma </a:t>
            </a:r>
            <a:r>
              <a:rPr lang="en-US" sz="2000" dirty="0" err="1"/>
              <a:t>fyrir</a:t>
            </a:r>
            <a:r>
              <a:rPr lang="en-US" sz="2000" dirty="0"/>
              <a:t> </a:t>
            </a:r>
            <a:r>
              <a:rPr lang="en-US" sz="2000" dirty="0" err="1"/>
              <a:t>hvert</a:t>
            </a:r>
            <a:r>
              <a:rPr lang="en-US" sz="2000" dirty="0"/>
              <a:t> fag </a:t>
            </a:r>
            <a:r>
              <a:rPr lang="en-US" sz="2000" dirty="0" err="1"/>
              <a:t>fyrir</a:t>
            </a:r>
            <a:r>
              <a:rPr lang="en-US" sz="2000" dirty="0"/>
              <a:t> </a:t>
            </a:r>
            <a:r>
              <a:rPr lang="en-US" sz="2000" dirty="0" err="1"/>
              <a:t>prófundirbúning</a:t>
            </a:r>
            <a:r>
              <a:rPr lang="en-US" sz="2000" dirty="0"/>
              <a:t> </a:t>
            </a:r>
            <a:r>
              <a:rPr lang="en-US" sz="2000" dirty="0" err="1"/>
              <a:t>eða</a:t>
            </a:r>
            <a:r>
              <a:rPr lang="en-US" sz="2000" dirty="0"/>
              <a:t> </a:t>
            </a:r>
            <a:r>
              <a:rPr lang="en-US" sz="2000" dirty="0" err="1"/>
              <a:t>vinnu</a:t>
            </a:r>
            <a:r>
              <a:rPr lang="en-US" sz="2000" dirty="0"/>
              <a:t> í </a:t>
            </a:r>
            <a:r>
              <a:rPr lang="en-US" sz="2000" dirty="0" err="1"/>
              <a:t>lokaverkefni</a:t>
            </a:r>
            <a:r>
              <a:rPr lang="en-US" sz="2000" dirty="0"/>
              <a:t> (</a:t>
            </a:r>
            <a:r>
              <a:rPr lang="en-US" sz="2000" dirty="0" err="1"/>
              <a:t>skilaverkefni</a:t>
            </a:r>
            <a:r>
              <a:rPr lang="en-US" sz="2000" dirty="0"/>
              <a:t>).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Gott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skipta</a:t>
            </a:r>
            <a:r>
              <a:rPr lang="en-US" sz="2000" dirty="0"/>
              <a:t> </a:t>
            </a:r>
            <a:r>
              <a:rPr lang="en-US" sz="2000" dirty="0" err="1"/>
              <a:t>deginum</a:t>
            </a:r>
            <a:r>
              <a:rPr lang="en-US" sz="2000" dirty="0"/>
              <a:t> í </a:t>
            </a:r>
            <a:r>
              <a:rPr lang="en-US" sz="2000" u="sng" dirty="0" err="1"/>
              <a:t>þrennt</a:t>
            </a:r>
            <a:r>
              <a:rPr lang="en-US" sz="2000" dirty="0"/>
              <a:t> og </a:t>
            </a:r>
            <a:r>
              <a:rPr lang="en-US" sz="2000" dirty="0" err="1"/>
              <a:t>ákveða</a:t>
            </a:r>
            <a:r>
              <a:rPr lang="en-US" sz="2000" dirty="0"/>
              <a:t> </a:t>
            </a:r>
            <a:r>
              <a:rPr lang="en-US" sz="2000" dirty="0" err="1"/>
              <a:t>hvað</a:t>
            </a:r>
            <a:r>
              <a:rPr lang="en-US" sz="2000" dirty="0"/>
              <a:t> á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fara</a:t>
            </a:r>
            <a:r>
              <a:rPr lang="en-US" sz="2000" dirty="0"/>
              <a:t> yfir í </a:t>
            </a:r>
            <a:r>
              <a:rPr lang="en-US" sz="2000" dirty="0" err="1"/>
              <a:t>hverjum</a:t>
            </a:r>
            <a:r>
              <a:rPr lang="en-US" sz="2000" dirty="0"/>
              <a:t> </a:t>
            </a:r>
            <a:r>
              <a:rPr lang="en-US" sz="2000" dirty="0" err="1"/>
              <a:t>hluta</a:t>
            </a:r>
            <a:r>
              <a:rPr lang="en-US" sz="2000" dirty="0"/>
              <a:t>.</a:t>
            </a:r>
          </a:p>
          <a:p>
            <a:r>
              <a:rPr lang="en-US" sz="2000" u="sng" dirty="0" err="1"/>
              <a:t>Hengdu</a:t>
            </a:r>
            <a:r>
              <a:rPr lang="en-US" sz="2000" dirty="0"/>
              <a:t> </a:t>
            </a:r>
            <a:r>
              <a:rPr lang="en-US" sz="2000" dirty="0" err="1"/>
              <a:t>áætlunina</a:t>
            </a:r>
            <a:r>
              <a:rPr lang="en-US" sz="2000" dirty="0"/>
              <a:t> </a:t>
            </a:r>
            <a:r>
              <a:rPr lang="en-US" sz="2000" dirty="0" err="1"/>
              <a:t>upp</a:t>
            </a:r>
            <a:r>
              <a:rPr lang="en-US" sz="2000" dirty="0"/>
              <a:t> á </a:t>
            </a:r>
            <a:r>
              <a:rPr lang="en-US" sz="2000" dirty="0" err="1"/>
              <a:t>áberandi</a:t>
            </a:r>
            <a:r>
              <a:rPr lang="en-US" sz="2000" dirty="0"/>
              <a:t> </a:t>
            </a:r>
            <a:r>
              <a:rPr lang="en-US" sz="2000" dirty="0" err="1"/>
              <a:t>stað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Svaraðu</a:t>
            </a:r>
            <a:r>
              <a:rPr lang="en-US" sz="2000" dirty="0"/>
              <a:t> </a:t>
            </a:r>
            <a:r>
              <a:rPr lang="en-US" sz="2000" dirty="0" err="1"/>
              <a:t>eigin</a:t>
            </a:r>
            <a:r>
              <a:rPr lang="en-US" sz="2000" dirty="0"/>
              <a:t> </a:t>
            </a:r>
            <a:r>
              <a:rPr lang="en-US" sz="2000" dirty="0" err="1"/>
              <a:t>spurningum</a:t>
            </a:r>
            <a:r>
              <a:rPr lang="en-US" sz="2000" dirty="0"/>
              <a:t>, </a:t>
            </a:r>
            <a:r>
              <a:rPr lang="en-US" sz="2000" dirty="0" err="1"/>
              <a:t>rifjaðu</a:t>
            </a:r>
            <a:r>
              <a:rPr lang="en-US" sz="2000" dirty="0"/>
              <a:t> </a:t>
            </a:r>
            <a:r>
              <a:rPr lang="en-US" sz="2000" dirty="0" err="1"/>
              <a:t>upp</a:t>
            </a:r>
            <a:r>
              <a:rPr lang="en-US" sz="2000" dirty="0"/>
              <a:t>, </a:t>
            </a:r>
            <a:r>
              <a:rPr lang="en-US" sz="2000" dirty="0" err="1"/>
              <a:t>láttu</a:t>
            </a:r>
            <a:r>
              <a:rPr lang="en-US" sz="2000" dirty="0"/>
              <a:t> </a:t>
            </a:r>
            <a:r>
              <a:rPr lang="en-US" sz="2000" dirty="0" err="1"/>
              <a:t>hlýða</a:t>
            </a:r>
            <a:r>
              <a:rPr lang="en-US" sz="2000" dirty="0"/>
              <a:t> </a:t>
            </a:r>
            <a:r>
              <a:rPr lang="en-US" sz="2000" dirty="0" err="1"/>
              <a:t>þér</a:t>
            </a:r>
            <a:r>
              <a:rPr lang="en-US" sz="2000" dirty="0"/>
              <a:t> yfir, </a:t>
            </a:r>
            <a:r>
              <a:rPr lang="en-US" sz="2000" dirty="0" err="1"/>
              <a:t>rifjaðu</a:t>
            </a:r>
            <a:r>
              <a:rPr lang="en-US" sz="2000" dirty="0"/>
              <a:t> </a:t>
            </a:r>
            <a:r>
              <a:rPr lang="en-US" sz="2000" dirty="0" err="1"/>
              <a:t>upp</a:t>
            </a:r>
            <a:r>
              <a:rPr lang="en-US" sz="2000" dirty="0"/>
              <a:t> </a:t>
            </a:r>
            <a:r>
              <a:rPr lang="en-US" sz="2000" dirty="0" err="1"/>
              <a:t>aftur</a:t>
            </a:r>
            <a:r>
              <a:rPr lang="en-US" sz="2000" dirty="0"/>
              <a:t> og </a:t>
            </a:r>
            <a:r>
              <a:rPr lang="en-US" sz="2000" dirty="0" err="1"/>
              <a:t>aftur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Taktu</a:t>
            </a:r>
            <a:r>
              <a:rPr lang="en-US" sz="2000" dirty="0"/>
              <a:t> saman á </a:t>
            </a:r>
            <a:r>
              <a:rPr lang="en-US" sz="2000" dirty="0" err="1"/>
              <a:t>eitt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tvö</a:t>
            </a:r>
            <a:r>
              <a:rPr lang="en-US" sz="2000" dirty="0"/>
              <a:t> </a:t>
            </a:r>
            <a:r>
              <a:rPr lang="en-US" sz="2000" dirty="0" err="1"/>
              <a:t>blöð</a:t>
            </a:r>
            <a:r>
              <a:rPr lang="en-US" sz="2000" dirty="0"/>
              <a:t> </a:t>
            </a:r>
            <a:r>
              <a:rPr lang="en-US" sz="2000" u="sng" dirty="0" err="1"/>
              <a:t>aðalatriðin</a:t>
            </a:r>
            <a:r>
              <a:rPr lang="en-US" sz="2000" u="sng" dirty="0"/>
              <a:t> </a:t>
            </a:r>
            <a:r>
              <a:rPr lang="en-US" sz="2000" dirty="0"/>
              <a:t>í </a:t>
            </a:r>
            <a:r>
              <a:rPr lang="en-US" sz="2000" dirty="0" err="1"/>
              <a:t>hverri</a:t>
            </a:r>
            <a:r>
              <a:rPr lang="en-US" sz="2000" dirty="0"/>
              <a:t> </a:t>
            </a:r>
            <a:r>
              <a:rPr lang="en-US" sz="2000" dirty="0" err="1"/>
              <a:t>námsgrein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Lestraráætlun</a:t>
            </a:r>
            <a:r>
              <a:rPr lang="en-US" sz="2000" dirty="0"/>
              <a:t> fer </a:t>
            </a:r>
            <a:r>
              <a:rPr lang="en-US" sz="2000" dirty="0" err="1"/>
              <a:t>eftir</a:t>
            </a:r>
            <a:r>
              <a:rPr lang="en-US" sz="2000" dirty="0"/>
              <a:t> </a:t>
            </a:r>
            <a:r>
              <a:rPr lang="en-US" sz="2000" u="sng" dirty="0"/>
              <a:t>tíma</a:t>
            </a:r>
            <a:r>
              <a:rPr lang="en-US" sz="2000" dirty="0"/>
              <a:t> og </a:t>
            </a:r>
            <a:r>
              <a:rPr lang="en-US" sz="2000" u="sng" dirty="0" err="1"/>
              <a:t>kunnáttu</a:t>
            </a:r>
            <a:r>
              <a:rPr lang="en-US" sz="2000" u="sng" dirty="0"/>
              <a:t>.</a:t>
            </a:r>
          </a:p>
          <a:p>
            <a:pPr marL="457200" lvl="1" indent="0">
              <a:buNone/>
            </a:pPr>
            <a:endParaRPr lang="en-US" sz="1100" b="1" dirty="0"/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Arc 3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clock, person, sitting, large&#10;&#10;Description automatically generated">
            <a:extLst>
              <a:ext uri="{FF2B5EF4-FFF2-40B4-BE49-F238E27FC236}">
                <a16:creationId xmlns:a16="http://schemas.microsoft.com/office/drawing/2014/main" id="{C024EAD2-918C-4AD2-9E91-A45A3C692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740" r="1" b="1"/>
          <a:stretch/>
        </p:blipFill>
        <p:spPr>
          <a:xfrm>
            <a:off x="7161060" y="336095"/>
            <a:ext cx="2359257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8" name="Picture 7" descr="Text, calendar&#10;&#10;Description automatically generated">
            <a:extLst>
              <a:ext uri="{FF2B5EF4-FFF2-40B4-BE49-F238E27FC236}">
                <a16:creationId xmlns:a16="http://schemas.microsoft.com/office/drawing/2014/main" id="{2BE41188-1F39-4569-89A3-A201DE3989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26" r="12578"/>
          <a:stretch/>
        </p:blipFill>
        <p:spPr>
          <a:xfrm>
            <a:off x="8405926" y="3064515"/>
            <a:ext cx="2987191" cy="2553124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DCB36B-6930-457A-97D5-C6395DEB06DE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6" tooltip="http://mylifeandkids.com/back-to-school-back-to-spor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1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7801-867F-4098-A754-621734D8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4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 err="1">
                <a:latin typeface="+mn-lt"/>
              </a:rPr>
              <a:t>Góðar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aðferðir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til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upprifjunar</a:t>
            </a:r>
            <a:r>
              <a:rPr lang="en-US" b="1" dirty="0">
                <a:latin typeface="+mn-lt"/>
              </a:rPr>
              <a:t> á </a:t>
            </a:r>
            <a:r>
              <a:rPr lang="en-US" b="1" dirty="0" err="1">
                <a:latin typeface="+mn-lt"/>
              </a:rPr>
              <a:t>efni</a:t>
            </a:r>
            <a:r>
              <a:rPr lang="en-US" b="1" dirty="0">
                <a:latin typeface="+mn-lt"/>
              </a:rPr>
              <a:t> </a:t>
            </a:r>
            <a:br>
              <a:rPr lang="en-US" dirty="0"/>
            </a:b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0041-C222-43D3-BA31-ED568AE06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6700"/>
            <a:ext cx="5181600" cy="4640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2sleu – </a:t>
            </a:r>
            <a:r>
              <a:rPr lang="en-US" b="1" dirty="0" err="1"/>
              <a:t>lestraraðferð</a:t>
            </a:r>
            <a:endParaRPr lang="en-US" b="1" dirty="0"/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/>
              <a:t>S</a:t>
            </a:r>
            <a:r>
              <a:rPr lang="en-US" sz="2400" dirty="0" err="1"/>
              <a:t>kima</a:t>
            </a:r>
            <a:r>
              <a:rPr lang="en-US" sz="2400" dirty="0"/>
              <a:t> – </a:t>
            </a:r>
            <a:r>
              <a:rPr lang="en-US" sz="2400" dirty="0" err="1"/>
              <a:t>hvað</a:t>
            </a:r>
            <a:r>
              <a:rPr lang="en-US" sz="2400" dirty="0"/>
              <a:t> er í </a:t>
            </a:r>
            <a:r>
              <a:rPr lang="en-US" sz="2400" dirty="0" err="1"/>
              <a:t>kaflanum</a:t>
            </a:r>
            <a:r>
              <a:rPr lang="en-US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/>
              <a:t>S</a:t>
            </a:r>
            <a:r>
              <a:rPr lang="en-US" sz="2400" dirty="0" err="1"/>
              <a:t>pyrja</a:t>
            </a:r>
            <a:r>
              <a:rPr lang="en-US" sz="2400" dirty="0"/>
              <a:t> – </a:t>
            </a:r>
            <a:r>
              <a:rPr lang="en-US" sz="2400" dirty="0" err="1"/>
              <a:t>fyrirsagnir</a:t>
            </a:r>
            <a:r>
              <a:rPr lang="en-US" sz="2400" dirty="0"/>
              <a:t> og </a:t>
            </a:r>
            <a:r>
              <a:rPr lang="en-US" sz="2400" dirty="0" err="1"/>
              <a:t>millifyrirsagnir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L</a:t>
            </a:r>
            <a:r>
              <a:rPr lang="en-US" sz="2400" dirty="0"/>
              <a:t>esa – </a:t>
            </a:r>
            <a:r>
              <a:rPr lang="en-US" sz="2400" dirty="0" err="1"/>
              <a:t>finna</a:t>
            </a:r>
            <a:r>
              <a:rPr lang="en-US" sz="2400" dirty="0"/>
              <a:t> </a:t>
            </a:r>
            <a:r>
              <a:rPr lang="en-US" sz="2400" dirty="0" err="1"/>
              <a:t>svör</a:t>
            </a:r>
            <a:r>
              <a:rPr lang="en-US" sz="2400" dirty="0"/>
              <a:t> </a:t>
            </a:r>
            <a:r>
              <a:rPr lang="en-US" sz="2400" dirty="0" err="1"/>
              <a:t>við</a:t>
            </a:r>
            <a:r>
              <a:rPr lang="en-US" sz="2400" dirty="0"/>
              <a:t> </a:t>
            </a:r>
            <a:r>
              <a:rPr lang="en-US" sz="2400" dirty="0" err="1"/>
              <a:t>spurningum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/>
              <a:t>E</a:t>
            </a:r>
            <a:r>
              <a:rPr lang="en-US" sz="2400" dirty="0" err="1"/>
              <a:t>ndursegja</a:t>
            </a:r>
            <a:r>
              <a:rPr lang="en-US" sz="2400" dirty="0"/>
              <a:t> – </a:t>
            </a:r>
            <a:r>
              <a:rPr lang="en-US" sz="2400" dirty="0" err="1"/>
              <a:t>spurningar</a:t>
            </a:r>
            <a:r>
              <a:rPr lang="en-US" sz="2400" dirty="0"/>
              <a:t> og </a:t>
            </a:r>
            <a:r>
              <a:rPr lang="en-US" sz="2400" dirty="0" err="1"/>
              <a:t>svör</a:t>
            </a:r>
            <a:r>
              <a:rPr lang="en-US" sz="2400" dirty="0"/>
              <a:t> </a:t>
            </a:r>
            <a:r>
              <a:rPr lang="en-US" sz="2400" dirty="0" err="1"/>
              <a:t>aftur</a:t>
            </a:r>
            <a:r>
              <a:rPr lang="en-US" sz="2400" dirty="0"/>
              <a:t> og </a:t>
            </a:r>
            <a:r>
              <a:rPr lang="en-US" sz="2400" dirty="0" err="1"/>
              <a:t>aftur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/>
              <a:t>U</a:t>
            </a:r>
            <a:r>
              <a:rPr lang="en-US" sz="2400" dirty="0" err="1"/>
              <a:t>pprifjun</a:t>
            </a:r>
            <a:r>
              <a:rPr lang="en-US" sz="2400" dirty="0"/>
              <a:t> – </a:t>
            </a:r>
            <a:r>
              <a:rPr lang="en-US" sz="2400" dirty="0" err="1"/>
              <a:t>eins</a:t>
            </a:r>
            <a:r>
              <a:rPr lang="en-US" sz="2400" dirty="0"/>
              <a:t> og </a:t>
            </a:r>
            <a:r>
              <a:rPr lang="en-US" sz="2400" dirty="0" err="1"/>
              <a:t>endursögn</a:t>
            </a:r>
            <a:r>
              <a:rPr lang="en-US" sz="2400" dirty="0"/>
              <a:t>, </a:t>
            </a:r>
            <a:r>
              <a:rPr lang="en-US" sz="2400" dirty="0" err="1"/>
              <a:t>nema</a:t>
            </a:r>
            <a:r>
              <a:rPr lang="en-US" sz="2400" dirty="0"/>
              <a:t> </a:t>
            </a:r>
            <a:r>
              <a:rPr lang="en-US" sz="2400" dirty="0" err="1"/>
              <a:t>seinna</a:t>
            </a:r>
            <a:r>
              <a:rPr lang="en-US" sz="2400" dirty="0"/>
              <a:t> og </a:t>
            </a:r>
            <a:r>
              <a:rPr lang="en-US" sz="2400" dirty="0" err="1"/>
              <a:t>reglulega</a:t>
            </a:r>
            <a:r>
              <a:rPr lang="en-US" sz="2400" dirty="0"/>
              <a:t> oft.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D790E-463A-44DB-9997-4A1D8D603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6700"/>
            <a:ext cx="5181600" cy="4640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Teikna</a:t>
            </a:r>
            <a:r>
              <a:rPr lang="en-US" b="1" dirty="0"/>
              <a:t> </a:t>
            </a:r>
            <a:r>
              <a:rPr lang="en-US" b="1" dirty="0" err="1"/>
              <a:t>hugkort</a:t>
            </a:r>
            <a:r>
              <a:rPr lang="en-US" b="1" dirty="0"/>
              <a:t> </a:t>
            </a:r>
            <a:r>
              <a:rPr lang="en-US" b="1" dirty="0" err="1"/>
              <a:t>úr</a:t>
            </a:r>
            <a:r>
              <a:rPr lang="en-US" b="1" dirty="0"/>
              <a:t> </a:t>
            </a:r>
            <a:r>
              <a:rPr lang="en-US" b="1" dirty="0" err="1"/>
              <a:t>efninu</a:t>
            </a:r>
            <a:endParaRPr lang="is-IS" b="1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FE032EC-4EEA-4A5D-A258-FDD67F1D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6780" y="4455996"/>
            <a:ext cx="5049420" cy="1631825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FDC42BA-B74A-4D48-9A52-B7DDFA10A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16470" y="1943801"/>
            <a:ext cx="3530039" cy="23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44FE96-85B4-4AB0-BF15-E9145499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Prófundirbúningur</a:t>
            </a:r>
            <a:endParaRPr lang="is-IS" b="1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AEC38-B71A-4C6A-9A79-365504E9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sz="2200" u="sng" dirty="0" err="1"/>
              <a:t>Hvenær</a:t>
            </a:r>
            <a:r>
              <a:rPr lang="en-US" sz="2200" dirty="0"/>
              <a:t> er </a:t>
            </a:r>
            <a:r>
              <a:rPr lang="en-US" sz="2200" dirty="0" err="1"/>
              <a:t>prófið</a:t>
            </a:r>
            <a:endParaRPr lang="en-US" sz="2200" dirty="0"/>
          </a:p>
          <a:p>
            <a:r>
              <a:rPr lang="en-US" sz="2200" u="sng" dirty="0" err="1"/>
              <a:t>Hvað</a:t>
            </a:r>
            <a:r>
              <a:rPr lang="en-US" sz="2200" dirty="0"/>
              <a:t> á </a:t>
            </a:r>
            <a:r>
              <a:rPr lang="en-US" sz="2200" dirty="0" err="1"/>
              <a:t>að</a:t>
            </a:r>
            <a:r>
              <a:rPr lang="en-US" sz="2200" dirty="0"/>
              <a:t> </a:t>
            </a:r>
            <a:r>
              <a:rPr lang="en-US" sz="2200" dirty="0" err="1"/>
              <a:t>læra</a:t>
            </a:r>
            <a:r>
              <a:rPr lang="en-US" sz="2200" dirty="0"/>
              <a:t>/ </a:t>
            </a:r>
            <a:r>
              <a:rPr lang="en-US" sz="2200" dirty="0" err="1"/>
              <a:t>lesa</a:t>
            </a:r>
            <a:r>
              <a:rPr lang="en-US" sz="2200" dirty="0"/>
              <a:t>?</a:t>
            </a:r>
          </a:p>
          <a:p>
            <a:r>
              <a:rPr lang="en-US" sz="2200" dirty="0"/>
              <a:t>Hvernig er </a:t>
            </a:r>
            <a:r>
              <a:rPr lang="en-US" sz="2200" u="sng" dirty="0" err="1"/>
              <a:t>uppbygging</a:t>
            </a:r>
            <a:r>
              <a:rPr lang="en-US" sz="2200" dirty="0"/>
              <a:t> </a:t>
            </a:r>
            <a:r>
              <a:rPr lang="en-US" sz="2200" dirty="0" err="1"/>
              <a:t>prófsins</a:t>
            </a:r>
            <a:r>
              <a:rPr lang="en-US" sz="2200" dirty="0"/>
              <a:t> </a:t>
            </a:r>
          </a:p>
          <a:p>
            <a:r>
              <a:rPr lang="en-US" sz="2200" u="sng" dirty="0" err="1"/>
              <a:t>Skrifaðu</a:t>
            </a:r>
            <a:r>
              <a:rPr lang="en-US" sz="2200" u="sng" dirty="0"/>
              <a:t> </a:t>
            </a:r>
            <a:r>
              <a:rPr lang="en-US" sz="2200" u="sng" dirty="0" err="1"/>
              <a:t>niður</a:t>
            </a:r>
            <a:r>
              <a:rPr lang="en-US" sz="2200" u="sng" dirty="0"/>
              <a:t> </a:t>
            </a:r>
            <a:r>
              <a:rPr lang="en-US" sz="2200" dirty="0" err="1"/>
              <a:t>hvað</a:t>
            </a:r>
            <a:r>
              <a:rPr lang="en-US" sz="2200" dirty="0"/>
              <a:t> á </a:t>
            </a:r>
            <a:r>
              <a:rPr lang="en-US" sz="2200" dirty="0" err="1"/>
              <a:t>að</a:t>
            </a:r>
            <a:r>
              <a:rPr lang="en-US" sz="2200" dirty="0"/>
              <a:t> </a:t>
            </a:r>
            <a:r>
              <a:rPr lang="en-US" sz="2200" dirty="0" err="1"/>
              <a:t>læra</a:t>
            </a:r>
            <a:endParaRPr lang="en-US" sz="2200" dirty="0"/>
          </a:p>
          <a:p>
            <a:r>
              <a:rPr lang="en-US" sz="2200" dirty="0" err="1"/>
              <a:t>Búðu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u="sng" dirty="0" err="1"/>
              <a:t>spurningar</a:t>
            </a:r>
            <a:r>
              <a:rPr lang="en-US" sz="2200" dirty="0"/>
              <a:t> </a:t>
            </a:r>
            <a:r>
              <a:rPr lang="en-US" sz="2200" dirty="0" err="1"/>
              <a:t>úr</a:t>
            </a:r>
            <a:r>
              <a:rPr lang="en-US" sz="2200" dirty="0"/>
              <a:t> </a:t>
            </a:r>
            <a:r>
              <a:rPr lang="en-US" sz="2200" dirty="0" err="1"/>
              <a:t>námsefninu</a:t>
            </a:r>
            <a:endParaRPr lang="en-US" sz="2200" dirty="0"/>
          </a:p>
          <a:p>
            <a:r>
              <a:rPr lang="en-US" sz="2200" dirty="0" err="1"/>
              <a:t>Farðu</a:t>
            </a:r>
            <a:r>
              <a:rPr lang="en-US" sz="2200" dirty="0"/>
              <a:t> yfir </a:t>
            </a:r>
            <a:r>
              <a:rPr lang="en-US" sz="2200" dirty="0" err="1"/>
              <a:t>öll</a:t>
            </a:r>
            <a:r>
              <a:rPr lang="en-US" sz="2200" dirty="0"/>
              <a:t> </a:t>
            </a:r>
            <a:r>
              <a:rPr lang="en-US" sz="2200" u="sng" dirty="0" err="1"/>
              <a:t>verkefni</a:t>
            </a:r>
            <a:r>
              <a:rPr lang="en-US" sz="2200" dirty="0"/>
              <a:t> og </a:t>
            </a:r>
            <a:r>
              <a:rPr lang="en-US" sz="2200" u="sng" dirty="0" err="1"/>
              <a:t>spurningablöð</a:t>
            </a:r>
            <a:endParaRPr lang="en-US" sz="2200" u="sng" dirty="0"/>
          </a:p>
          <a:p>
            <a:r>
              <a:rPr lang="en-US" sz="2200" dirty="0" err="1"/>
              <a:t>Gerðu</a:t>
            </a:r>
            <a:r>
              <a:rPr lang="en-US" sz="2200" dirty="0"/>
              <a:t> </a:t>
            </a:r>
            <a:r>
              <a:rPr lang="en-US" sz="2200" u="sng" dirty="0" err="1"/>
              <a:t>lestraráætlun</a:t>
            </a:r>
            <a:endParaRPr lang="en-US" sz="2200" u="sng" dirty="0"/>
          </a:p>
          <a:p>
            <a:r>
              <a:rPr lang="en-US" sz="2200" dirty="0"/>
              <a:t>Ekki </a:t>
            </a:r>
            <a:r>
              <a:rPr lang="en-US" sz="2200" dirty="0" err="1"/>
              <a:t>gleyma</a:t>
            </a:r>
            <a:r>
              <a:rPr lang="en-US" sz="2200" dirty="0"/>
              <a:t> </a:t>
            </a:r>
            <a:r>
              <a:rPr lang="en-US" sz="2200" u="sng" dirty="0" err="1"/>
              <a:t>jákvæða</a:t>
            </a:r>
            <a:r>
              <a:rPr lang="en-US" sz="2200" u="sng" dirty="0"/>
              <a:t> </a:t>
            </a:r>
            <a:r>
              <a:rPr lang="en-US" sz="2200" u="sng" dirty="0" err="1"/>
              <a:t>hugarfarinu</a:t>
            </a:r>
            <a:r>
              <a:rPr lang="en-US" sz="2200" u="sng" dirty="0"/>
              <a:t>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erson with collar shirt&#10;&#10;Description automatically generated">
            <a:extLst>
              <a:ext uri="{FF2B5EF4-FFF2-40B4-BE49-F238E27FC236}">
                <a16:creationId xmlns:a16="http://schemas.microsoft.com/office/drawing/2014/main" id="{5281FF1F-B677-494A-8991-9DFF6440F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657" r="-1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able, food, water, cutting&#10;&#10;Description automatically generated">
            <a:extLst>
              <a:ext uri="{FF2B5EF4-FFF2-40B4-BE49-F238E27FC236}">
                <a16:creationId xmlns:a16="http://schemas.microsoft.com/office/drawing/2014/main" id="{7391B490-C39E-41C3-8AB5-2D0452FC7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1900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DEF790-BCCA-4EC2-89BC-F87614C7ED17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3" tooltip="http://www.groundreport.com/benefits-online-finance-homework-help-servic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6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6A38F-3A90-49D3-9EBA-C0F98577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345810"/>
            <a:ext cx="59436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Að</a:t>
            </a:r>
            <a:r>
              <a:rPr lang="en-US" b="1" dirty="0">
                <a:latin typeface="+mn-lt"/>
              </a:rPr>
              <a:t> taka </a:t>
            </a:r>
            <a:r>
              <a:rPr lang="en-US" b="1" dirty="0" err="1">
                <a:latin typeface="+mn-lt"/>
              </a:rPr>
              <a:t>próf</a:t>
            </a:r>
            <a:r>
              <a:rPr lang="en-US" b="1" dirty="0">
                <a:latin typeface="+mn-lt"/>
              </a:rPr>
              <a:t> – </a:t>
            </a:r>
            <a:r>
              <a:rPr lang="en-US" b="1" dirty="0" err="1">
                <a:latin typeface="+mn-lt"/>
              </a:rPr>
              <a:t>slakaðu</a:t>
            </a:r>
            <a:r>
              <a:rPr lang="en-US" b="1" dirty="0">
                <a:latin typeface="+mn-lt"/>
              </a:rPr>
              <a:t> á!</a:t>
            </a:r>
            <a:endParaRPr lang="is-I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39917-5362-4608-BB0D-D44B74D9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sz="2200" dirty="0" err="1"/>
              <a:t>Mættu</a:t>
            </a:r>
            <a:r>
              <a:rPr lang="en-US" sz="2200" dirty="0"/>
              <a:t> </a:t>
            </a:r>
            <a:r>
              <a:rPr lang="en-US" sz="2200" dirty="0" err="1"/>
              <a:t>tímanlega</a:t>
            </a:r>
            <a:r>
              <a:rPr lang="en-US" sz="2200" dirty="0"/>
              <a:t> </a:t>
            </a:r>
            <a:r>
              <a:rPr lang="en-US" sz="2200" dirty="0" err="1"/>
              <a:t>með</a:t>
            </a:r>
            <a:r>
              <a:rPr lang="en-US" sz="2200" dirty="0"/>
              <a:t> allt </a:t>
            </a:r>
            <a:r>
              <a:rPr lang="en-US" sz="2200" dirty="0" err="1"/>
              <a:t>sem</a:t>
            </a:r>
            <a:r>
              <a:rPr lang="en-US" sz="2200" dirty="0"/>
              <a:t> </a:t>
            </a:r>
            <a:r>
              <a:rPr lang="en-US" sz="2200" dirty="0" err="1"/>
              <a:t>þarf</a:t>
            </a:r>
            <a:r>
              <a:rPr lang="en-US" sz="2200" dirty="0"/>
              <a:t>; </a:t>
            </a:r>
            <a:r>
              <a:rPr lang="en-US" sz="2200" dirty="0" err="1"/>
              <a:t>bækur</a:t>
            </a:r>
            <a:r>
              <a:rPr lang="en-US" sz="2200" dirty="0"/>
              <a:t>, </a:t>
            </a:r>
            <a:r>
              <a:rPr lang="en-US" sz="2200" dirty="0" err="1"/>
              <a:t>verkefni</a:t>
            </a:r>
            <a:r>
              <a:rPr lang="en-US" sz="2200" dirty="0"/>
              <a:t>, </a:t>
            </a:r>
            <a:r>
              <a:rPr lang="en-US" sz="2200" dirty="0" err="1"/>
              <a:t>tölvu</a:t>
            </a:r>
            <a:r>
              <a:rPr lang="en-US" sz="2200" dirty="0"/>
              <a:t>, </a:t>
            </a:r>
            <a:r>
              <a:rPr lang="en-US" sz="2200" dirty="0" err="1"/>
              <a:t>vasareikni</a:t>
            </a:r>
            <a:r>
              <a:rPr lang="en-US" sz="2200" dirty="0"/>
              <a:t> </a:t>
            </a:r>
            <a:r>
              <a:rPr lang="en-US" sz="2200" dirty="0" err="1"/>
              <a:t>o.fl</a:t>
            </a:r>
            <a:r>
              <a:rPr lang="en-US" sz="2200" dirty="0"/>
              <a:t>.</a:t>
            </a:r>
          </a:p>
          <a:p>
            <a:r>
              <a:rPr lang="en-US" sz="2200" u="sng" dirty="0" err="1"/>
              <a:t>Merkja</a:t>
            </a:r>
            <a:r>
              <a:rPr lang="en-US" sz="2200" dirty="0"/>
              <a:t> </a:t>
            </a:r>
            <a:r>
              <a:rPr lang="en-US" sz="2200" dirty="0" err="1"/>
              <a:t>prófið</a:t>
            </a:r>
            <a:endParaRPr lang="en-US" sz="2200" dirty="0"/>
          </a:p>
          <a:p>
            <a:r>
              <a:rPr lang="en-US" sz="2200" dirty="0" err="1"/>
              <a:t>Taktu</a:t>
            </a:r>
            <a:r>
              <a:rPr lang="en-US" sz="2200" dirty="0"/>
              <a:t> vel </a:t>
            </a:r>
            <a:r>
              <a:rPr lang="en-US" sz="2200" dirty="0" err="1"/>
              <a:t>eftir</a:t>
            </a:r>
            <a:r>
              <a:rPr lang="en-US" sz="2200" dirty="0"/>
              <a:t> </a:t>
            </a:r>
            <a:r>
              <a:rPr lang="en-US" sz="2200" u="sng" dirty="0" err="1"/>
              <a:t>fyrirmælum</a:t>
            </a:r>
            <a:r>
              <a:rPr lang="en-US" sz="2200" dirty="0"/>
              <a:t> </a:t>
            </a:r>
            <a:r>
              <a:rPr lang="en-US" sz="2200" dirty="0" err="1"/>
              <a:t>kennarans</a:t>
            </a:r>
            <a:r>
              <a:rPr lang="en-US" sz="2200" dirty="0"/>
              <a:t> á </a:t>
            </a:r>
            <a:r>
              <a:rPr lang="en-US" sz="2200" dirty="0" err="1"/>
              <a:t>prófblaðinu</a:t>
            </a:r>
            <a:r>
              <a:rPr lang="en-US" sz="2200" dirty="0"/>
              <a:t>.</a:t>
            </a:r>
          </a:p>
          <a:p>
            <a:r>
              <a:rPr lang="en-US" sz="2200" u="sng" dirty="0" err="1"/>
              <a:t>Lestu</a:t>
            </a:r>
            <a:r>
              <a:rPr lang="en-US" sz="2200" u="sng" dirty="0"/>
              <a:t> </a:t>
            </a:r>
            <a:r>
              <a:rPr lang="en-US" sz="2200" u="sng" dirty="0" err="1"/>
              <a:t>allar</a:t>
            </a:r>
            <a:r>
              <a:rPr lang="en-US" sz="2200" u="sng" dirty="0"/>
              <a:t> </a:t>
            </a:r>
            <a:r>
              <a:rPr lang="en-US" sz="2200" dirty="0" err="1"/>
              <a:t>spurningarnar</a:t>
            </a:r>
            <a:r>
              <a:rPr lang="en-US" sz="2200" dirty="0"/>
              <a:t> vel yfir</a:t>
            </a:r>
          </a:p>
          <a:p>
            <a:r>
              <a:rPr lang="en-US" sz="2200" dirty="0" err="1"/>
              <a:t>Svaraðu</a:t>
            </a:r>
            <a:r>
              <a:rPr lang="en-US" sz="2200" dirty="0"/>
              <a:t> </a:t>
            </a:r>
            <a:r>
              <a:rPr lang="en-US" sz="2200" u="sng" dirty="0" err="1"/>
              <a:t>fyrst</a:t>
            </a:r>
            <a:r>
              <a:rPr lang="en-US" sz="2200" dirty="0"/>
              <a:t> </a:t>
            </a:r>
            <a:r>
              <a:rPr lang="en-US" sz="2200" dirty="0" err="1"/>
              <a:t>þeim</a:t>
            </a:r>
            <a:r>
              <a:rPr lang="en-US" sz="2200" dirty="0"/>
              <a:t> </a:t>
            </a:r>
            <a:r>
              <a:rPr lang="en-US" sz="2200" dirty="0" err="1"/>
              <a:t>sem</a:t>
            </a:r>
            <a:r>
              <a:rPr lang="en-US" sz="2200" dirty="0"/>
              <a:t> </a:t>
            </a:r>
            <a:r>
              <a:rPr lang="en-US" sz="2200" dirty="0" err="1"/>
              <a:t>þú</a:t>
            </a:r>
            <a:r>
              <a:rPr lang="en-US" sz="2200" dirty="0"/>
              <a:t> </a:t>
            </a:r>
            <a:r>
              <a:rPr lang="en-US" sz="2200" dirty="0" err="1"/>
              <a:t>kannt</a:t>
            </a:r>
            <a:r>
              <a:rPr lang="en-US" sz="2200" dirty="0"/>
              <a:t> vel</a:t>
            </a:r>
          </a:p>
          <a:p>
            <a:r>
              <a:rPr lang="en-US" sz="2200" dirty="0" err="1"/>
              <a:t>Fáðu</a:t>
            </a:r>
            <a:r>
              <a:rPr lang="en-US" sz="2200" dirty="0"/>
              <a:t> </a:t>
            </a:r>
            <a:r>
              <a:rPr lang="en-US" sz="2200" u="sng" dirty="0" err="1"/>
              <a:t>hjálp</a:t>
            </a:r>
            <a:r>
              <a:rPr lang="en-US" sz="2200" dirty="0"/>
              <a:t> </a:t>
            </a:r>
            <a:r>
              <a:rPr lang="en-US" sz="2200" dirty="0" err="1"/>
              <a:t>ef</a:t>
            </a:r>
            <a:r>
              <a:rPr lang="en-US" sz="2200" dirty="0"/>
              <a:t> </a:t>
            </a:r>
            <a:r>
              <a:rPr lang="en-US" sz="2200" dirty="0" err="1"/>
              <a:t>þú</a:t>
            </a:r>
            <a:r>
              <a:rPr lang="en-US" sz="2200" dirty="0"/>
              <a:t> </a:t>
            </a:r>
            <a:r>
              <a:rPr lang="en-US" sz="2200" dirty="0" err="1"/>
              <a:t>ert</a:t>
            </a:r>
            <a:r>
              <a:rPr lang="en-US" sz="2200" dirty="0"/>
              <a:t> </a:t>
            </a:r>
            <a:r>
              <a:rPr lang="en-US" sz="2200" dirty="0" err="1"/>
              <a:t>óviss</a:t>
            </a:r>
            <a:endParaRPr lang="en-US" sz="2200" dirty="0"/>
          </a:p>
          <a:p>
            <a:r>
              <a:rPr lang="en-US" sz="2200" dirty="0" err="1"/>
              <a:t>Lestu</a:t>
            </a:r>
            <a:r>
              <a:rPr lang="en-US" sz="2200" dirty="0"/>
              <a:t> </a:t>
            </a:r>
            <a:r>
              <a:rPr lang="en-US" sz="2200" dirty="0" err="1"/>
              <a:t>svörin</a:t>
            </a:r>
            <a:r>
              <a:rPr lang="en-US" sz="2200" dirty="0"/>
              <a:t> </a:t>
            </a:r>
            <a:r>
              <a:rPr lang="en-US" sz="2200" dirty="0" err="1"/>
              <a:t>þín</a:t>
            </a:r>
            <a:r>
              <a:rPr lang="en-US" sz="2200" dirty="0"/>
              <a:t> vel og svo </a:t>
            </a:r>
            <a:r>
              <a:rPr lang="en-US" sz="2200" dirty="0" err="1"/>
              <a:t>spurninguna</a:t>
            </a:r>
            <a:r>
              <a:rPr lang="en-US" sz="2200" dirty="0"/>
              <a:t> og </a:t>
            </a:r>
            <a:r>
              <a:rPr lang="en-US" sz="2200" dirty="0" err="1"/>
              <a:t>athugaðu</a:t>
            </a:r>
            <a:r>
              <a:rPr lang="en-US" sz="2200" dirty="0"/>
              <a:t> </a:t>
            </a:r>
            <a:r>
              <a:rPr lang="en-US" sz="2200" u="sng" dirty="0" err="1"/>
              <a:t>samræmið</a:t>
            </a:r>
            <a:endParaRPr lang="en-US" sz="2200" u="sng" dirty="0"/>
          </a:p>
          <a:p>
            <a:r>
              <a:rPr lang="en-US" sz="2200" dirty="0" err="1"/>
              <a:t>Hafðu</a:t>
            </a:r>
            <a:r>
              <a:rPr lang="en-US" sz="2200" dirty="0"/>
              <a:t> tíma í </a:t>
            </a:r>
            <a:r>
              <a:rPr lang="en-US" sz="2200" dirty="0" err="1"/>
              <a:t>lok</a:t>
            </a:r>
            <a:r>
              <a:rPr lang="en-US" sz="2200" dirty="0"/>
              <a:t> </a:t>
            </a:r>
            <a:r>
              <a:rPr lang="en-US" sz="2200" dirty="0" err="1"/>
              <a:t>prófsins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að</a:t>
            </a:r>
            <a:r>
              <a:rPr lang="en-US" sz="2200" dirty="0"/>
              <a:t> </a:t>
            </a:r>
            <a:r>
              <a:rPr lang="en-US" sz="2200" u="sng" dirty="0" err="1"/>
              <a:t>fara</a:t>
            </a:r>
            <a:r>
              <a:rPr lang="en-US" sz="2200" u="sng" dirty="0"/>
              <a:t> yfir</a:t>
            </a:r>
          </a:p>
        </p:txBody>
      </p:sp>
      <p:sp>
        <p:nvSpPr>
          <p:cNvPr id="66" name="Oval 5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ED9DBF6-D09A-4CC0-BEDA-27A8F4E0D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67" b="35644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67" name="Arc 5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9489F3-2809-489D-97AE-C01A008CF3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9799" r="-4" b="712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816B39-895B-45D4-A4C8-74D2D8045CEA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3" tooltip="https://www.relaxationdynamique.fr/examens-et-relaxa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4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5064E5-9A81-4A5B-A79A-AF45A6A09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920" b="2674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76093-9BF8-464E-A1B6-1A9BD742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4" y="3752850"/>
            <a:ext cx="11422012" cy="24526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b="1" dirty="0" err="1"/>
              <a:t>Gangi</a:t>
            </a:r>
            <a:r>
              <a:rPr lang="en-US" sz="6600" b="1" dirty="0"/>
              <a:t> </a:t>
            </a:r>
            <a:r>
              <a:rPr lang="en-US" sz="6600" b="1" dirty="0" err="1"/>
              <a:t>ykkur</a:t>
            </a:r>
            <a:r>
              <a:rPr lang="en-US" sz="6600" b="1" dirty="0"/>
              <a:t> vel ;-)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4CEA2-C44C-4193-B6A5-BBBDCE4EF873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s-IS" sz="700">
                <a:solidFill>
                  <a:srgbClr val="FFFFFF"/>
                </a:solidFill>
                <a:hlinkClick r:id="rId3" tooltip="http://timacademiadangles.blogspot.com/2013_12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is-IS" sz="700">
                <a:solidFill>
                  <a:srgbClr val="FFFFFF"/>
                </a:solidFill>
              </a:rPr>
              <a:t> by Unknown Author is licensed under </a:t>
            </a:r>
            <a:r>
              <a:rPr lang="is-I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s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0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534</Words>
  <Application>Microsoft Office PowerPoint</Application>
  <PresentationFormat>Widescreen</PresentationFormat>
  <Paragraphs>84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Nr. 1, 2 og 3……….. …………halda rútínu   </vt:lpstr>
      <vt:lpstr>Þegar álagið eykst: Hvað með svefninn?</vt:lpstr>
      <vt:lpstr>Forgangsraða  </vt:lpstr>
      <vt:lpstr>Skipulag fyrir hvert próf </vt:lpstr>
      <vt:lpstr> Góðar aðferðir til upprifjunar á efni  </vt:lpstr>
      <vt:lpstr>Prófundirbúningur</vt:lpstr>
      <vt:lpstr>Að taka próf – slakaðu á!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Nr. 1, 2 og 3……….. ……Halda rútínu   </dc:title>
  <dc:creator>Ingibjörg Jónsdóttir</dc:creator>
  <cp:lastModifiedBy>Ingibjörg Jónsdóttir</cp:lastModifiedBy>
  <cp:revision>1</cp:revision>
  <dcterms:created xsi:type="dcterms:W3CDTF">2020-11-23T11:47:46Z</dcterms:created>
  <dcterms:modified xsi:type="dcterms:W3CDTF">2021-11-15T14:28:56Z</dcterms:modified>
</cp:coreProperties>
</file>